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1" r:id="rId16"/>
    <p:sldId id="334" r:id="rId17"/>
    <p:sldId id="335" r:id="rId18"/>
    <p:sldId id="306" r:id="rId19"/>
    <p:sldId id="307" r:id="rId20"/>
    <p:sldId id="336" r:id="rId21"/>
    <p:sldId id="337" r:id="rId22"/>
    <p:sldId id="33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F29"/>
    <a:srgbClr val="221915"/>
    <a:srgbClr val="FF002A"/>
    <a:srgbClr val="140D0A"/>
    <a:srgbClr val="FFD600"/>
    <a:srgbClr val="6F482A"/>
    <a:srgbClr val="996A3E"/>
    <a:srgbClr val="FFD966"/>
    <a:srgbClr val="F4B183"/>
    <a:srgbClr val="F29B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2" d="100"/>
          <a:sy n="112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10.png"/><Relationship Id="rId21" Type="http://schemas.openxmlformats.org/officeDocument/2006/relationships/image" Target="../media/image44.png"/><Relationship Id="rId34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62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gif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4.png"/><Relationship Id="rId5" Type="http://schemas.openxmlformats.org/officeDocument/2006/relationships/image" Target="../media/image23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63.png"/><Relationship Id="rId10" Type="http://schemas.openxmlformats.org/officeDocument/2006/relationships/image" Target="../media/image20.png"/><Relationship Id="rId19" Type="http://schemas.openxmlformats.org/officeDocument/2006/relationships/image" Target="../media/image42.png"/><Relationship Id="rId31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61.png"/><Relationship Id="rId35" Type="http://schemas.openxmlformats.org/officeDocument/2006/relationships/image" Target="../media/image55.png"/><Relationship Id="rId8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11.png"/><Relationship Id="rId21" Type="http://schemas.openxmlformats.org/officeDocument/2006/relationships/image" Target="../media/image44.png"/><Relationship Id="rId34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62.png"/><Relationship Id="rId2" Type="http://schemas.openxmlformats.org/officeDocument/2006/relationships/image" Target="../media/image32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4.png"/><Relationship Id="rId5" Type="http://schemas.openxmlformats.org/officeDocument/2006/relationships/image" Target="../media/image33.gif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63.png"/><Relationship Id="rId10" Type="http://schemas.openxmlformats.org/officeDocument/2006/relationships/image" Target="../media/image20.png"/><Relationship Id="rId19" Type="http://schemas.openxmlformats.org/officeDocument/2006/relationships/image" Target="../media/image42.png"/><Relationship Id="rId31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61.png"/><Relationship Id="rId35" Type="http://schemas.openxmlformats.org/officeDocument/2006/relationships/image" Target="../media/image55.png"/><Relationship Id="rId8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6.png"/><Relationship Id="rId26" Type="http://schemas.openxmlformats.org/officeDocument/2006/relationships/image" Target="../media/image41.png"/><Relationship Id="rId21" Type="http://schemas.openxmlformats.org/officeDocument/2006/relationships/image" Target="../media/image47.png"/><Relationship Id="rId34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39.png"/><Relationship Id="rId33" Type="http://schemas.openxmlformats.org/officeDocument/2006/relationships/image" Target="../media/image62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4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4.png"/><Relationship Id="rId24" Type="http://schemas.openxmlformats.org/officeDocument/2006/relationships/image" Target="../media/image50.png"/><Relationship Id="rId32" Type="http://schemas.openxmlformats.org/officeDocument/2006/relationships/image" Target="../media/image54.png"/><Relationship Id="rId37" Type="http://schemas.openxmlformats.org/officeDocument/2006/relationships/image" Target="../media/image64.png"/><Relationship Id="rId5" Type="http://schemas.openxmlformats.org/officeDocument/2006/relationships/image" Target="../media/image33.gif"/><Relationship Id="rId15" Type="http://schemas.openxmlformats.org/officeDocument/2006/relationships/image" Target="../media/image38.png"/><Relationship Id="rId23" Type="http://schemas.openxmlformats.org/officeDocument/2006/relationships/image" Target="../media/image49.png"/><Relationship Id="rId28" Type="http://schemas.openxmlformats.org/officeDocument/2006/relationships/image" Target="../media/image51.png"/><Relationship Id="rId36" Type="http://schemas.openxmlformats.org/officeDocument/2006/relationships/image" Target="../media/image63.png"/><Relationship Id="rId10" Type="http://schemas.openxmlformats.org/officeDocument/2006/relationships/image" Target="../media/image20.png"/><Relationship Id="rId19" Type="http://schemas.openxmlformats.org/officeDocument/2006/relationships/image" Target="../media/image42.png"/><Relationship Id="rId31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Relationship Id="rId22" Type="http://schemas.openxmlformats.org/officeDocument/2006/relationships/image" Target="../media/image48.png"/><Relationship Id="rId27" Type="http://schemas.openxmlformats.org/officeDocument/2006/relationships/image" Target="../media/image43.png"/><Relationship Id="rId30" Type="http://schemas.openxmlformats.org/officeDocument/2006/relationships/image" Target="../media/image61.png"/><Relationship Id="rId35" Type="http://schemas.openxmlformats.org/officeDocument/2006/relationships/image" Target="../media/image55.png"/><Relationship Id="rId8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microsoft.com/office/2007/relationships/hdphoto" Target="../media/hdphoto3.wdp"/><Relationship Id="rId10" Type="http://schemas.openxmlformats.org/officeDocument/2006/relationships/image" Target="../media/image68.png"/><Relationship Id="rId4" Type="http://schemas.openxmlformats.org/officeDocument/2006/relationships/image" Target="../media/image66.png"/><Relationship Id="rId9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75.png"/><Relationship Id="rId26" Type="http://schemas.openxmlformats.org/officeDocument/2006/relationships/image" Target="../media/image77.png"/><Relationship Id="rId39" Type="http://schemas.openxmlformats.org/officeDocument/2006/relationships/image" Target="../media/image47.png"/><Relationship Id="rId21" Type="http://schemas.openxmlformats.org/officeDocument/2006/relationships/image" Target="../media/image13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7" Type="http://schemas.openxmlformats.org/officeDocument/2006/relationships/image" Target="../media/image71.png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76.png"/><Relationship Id="rId29" Type="http://schemas.openxmlformats.org/officeDocument/2006/relationships/image" Target="../media/image3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52.png"/><Relationship Id="rId24" Type="http://schemas.openxmlformats.org/officeDocument/2006/relationships/image" Target="../media/image23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5" Type="http://schemas.openxmlformats.org/officeDocument/2006/relationships/image" Target="../media/image20.png"/><Relationship Id="rId15" Type="http://schemas.openxmlformats.org/officeDocument/2006/relationships/image" Target="../media/image62.png"/><Relationship Id="rId23" Type="http://schemas.openxmlformats.org/officeDocument/2006/relationships/image" Target="../media/image14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74.PNG"/><Relationship Id="rId19" Type="http://schemas.openxmlformats.org/officeDocument/2006/relationships/image" Target="../media/image63.png"/><Relationship Id="rId31" Type="http://schemas.openxmlformats.org/officeDocument/2006/relationships/image" Target="../media/image39.png"/><Relationship Id="rId4" Type="http://schemas.openxmlformats.org/officeDocument/2006/relationships/image" Target="../media/image10.png"/><Relationship Id="rId9" Type="http://schemas.openxmlformats.org/officeDocument/2006/relationships/image" Target="../media/image73.png"/><Relationship Id="rId14" Type="http://schemas.openxmlformats.org/officeDocument/2006/relationships/image" Target="../media/image54.png"/><Relationship Id="rId22" Type="http://schemas.openxmlformats.org/officeDocument/2006/relationships/image" Target="../media/image12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8" Type="http://schemas.openxmlformats.org/officeDocument/2006/relationships/image" Target="../media/image72.png"/><Relationship Id="rId3" Type="http://schemas.openxmlformats.org/officeDocument/2006/relationships/image" Target="../media/image11.png"/><Relationship Id="rId12" Type="http://schemas.openxmlformats.org/officeDocument/2006/relationships/image" Target="../media/image61.png"/><Relationship Id="rId17" Type="http://schemas.openxmlformats.org/officeDocument/2006/relationships/image" Target="../media/image55.png"/><Relationship Id="rId25" Type="http://schemas.openxmlformats.org/officeDocument/2006/relationships/image" Target="../media/image33.gif"/><Relationship Id="rId33" Type="http://schemas.openxmlformats.org/officeDocument/2006/relationships/image" Target="../media/image41.png"/><Relationship Id="rId38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microsoft.com/office/2007/relationships/hdphoto" Target="../media/hdphoto1.wdp"/><Relationship Id="rId18" Type="http://schemas.openxmlformats.org/officeDocument/2006/relationships/image" Target="../media/image75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71.png"/><Relationship Id="rId12" Type="http://schemas.openxmlformats.org/officeDocument/2006/relationships/image" Target="../media/image61.png"/><Relationship Id="rId17" Type="http://schemas.openxmlformats.org/officeDocument/2006/relationships/image" Target="../media/image55.png"/><Relationship Id="rId25" Type="http://schemas.openxmlformats.org/officeDocument/2006/relationships/image" Target="../media/image77.png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52.png"/><Relationship Id="rId24" Type="http://schemas.openxmlformats.org/officeDocument/2006/relationships/image" Target="../media/image14.png"/><Relationship Id="rId5" Type="http://schemas.openxmlformats.org/officeDocument/2006/relationships/image" Target="../media/image20.png"/><Relationship Id="rId15" Type="http://schemas.openxmlformats.org/officeDocument/2006/relationships/image" Target="../media/image62.png"/><Relationship Id="rId23" Type="http://schemas.openxmlformats.org/officeDocument/2006/relationships/image" Target="../media/image12.png"/><Relationship Id="rId10" Type="http://schemas.openxmlformats.org/officeDocument/2006/relationships/image" Target="../media/image74.PNG"/><Relationship Id="rId19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73.png"/><Relationship Id="rId14" Type="http://schemas.openxmlformats.org/officeDocument/2006/relationships/image" Target="../media/image54.png"/><Relationship Id="rId2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18" Type="http://schemas.openxmlformats.org/officeDocument/2006/relationships/image" Target="../media/image13.png"/><Relationship Id="rId26" Type="http://schemas.openxmlformats.org/officeDocument/2006/relationships/image" Target="../media/image45.png"/><Relationship Id="rId3" Type="http://schemas.openxmlformats.org/officeDocument/2006/relationships/image" Target="../media/image38.png"/><Relationship Id="rId21" Type="http://schemas.openxmlformats.org/officeDocument/2006/relationships/image" Target="../media/image34.png"/><Relationship Id="rId7" Type="http://schemas.openxmlformats.org/officeDocument/2006/relationships/image" Target="../media/image79.png"/><Relationship Id="rId12" Type="http://schemas.openxmlformats.org/officeDocument/2006/relationships/image" Target="../media/image33.gif"/><Relationship Id="rId17" Type="http://schemas.openxmlformats.org/officeDocument/2006/relationships/image" Target="../media/image12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23.png"/><Relationship Id="rId24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10.png"/><Relationship Id="rId23" Type="http://schemas.openxmlformats.org/officeDocument/2006/relationships/image" Target="../media/image83.png"/><Relationship Id="rId28" Type="http://schemas.openxmlformats.org/officeDocument/2006/relationships/image" Target="../media/image49.png"/><Relationship Id="rId10" Type="http://schemas.openxmlformats.org/officeDocument/2006/relationships/image" Target="../media/image81.png"/><Relationship Id="rId19" Type="http://schemas.openxmlformats.org/officeDocument/2006/relationships/image" Target="../media/image14.png"/><Relationship Id="rId4" Type="http://schemas.openxmlformats.org/officeDocument/2006/relationships/image" Target="../media/image32.png"/><Relationship Id="rId9" Type="http://schemas.openxmlformats.org/officeDocument/2006/relationships/image" Target="../media/image80.png"/><Relationship Id="rId14" Type="http://schemas.openxmlformats.org/officeDocument/2006/relationships/image" Target="../media/image82.png"/><Relationship Id="rId22" Type="http://schemas.openxmlformats.org/officeDocument/2006/relationships/image" Target="../media/image77.png"/><Relationship Id="rId27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2.png"/><Relationship Id="rId18" Type="http://schemas.openxmlformats.org/officeDocument/2006/relationships/image" Target="../media/image88.png"/><Relationship Id="rId26" Type="http://schemas.openxmlformats.org/officeDocument/2006/relationships/image" Target="../media/image33.gif"/><Relationship Id="rId3" Type="http://schemas.openxmlformats.org/officeDocument/2006/relationships/image" Target="../media/image78.png"/><Relationship Id="rId21" Type="http://schemas.openxmlformats.org/officeDocument/2006/relationships/image" Target="../media/image91.png"/><Relationship Id="rId7" Type="http://schemas.openxmlformats.org/officeDocument/2006/relationships/image" Target="../media/image85.png"/><Relationship Id="rId12" Type="http://schemas.openxmlformats.org/officeDocument/2006/relationships/image" Target="../media/image87.png"/><Relationship Id="rId17" Type="http://schemas.openxmlformats.org/officeDocument/2006/relationships/image" Target="../media/image20.png"/><Relationship Id="rId25" Type="http://schemas.openxmlformats.org/officeDocument/2006/relationships/image" Target="../media/image34.png"/><Relationship Id="rId2" Type="http://schemas.openxmlformats.org/officeDocument/2006/relationships/image" Target="../media/image35.png"/><Relationship Id="rId16" Type="http://schemas.openxmlformats.org/officeDocument/2006/relationships/image" Target="../media/image10.png"/><Relationship Id="rId20" Type="http://schemas.openxmlformats.org/officeDocument/2006/relationships/image" Target="../media/image90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11.png"/><Relationship Id="rId15" Type="http://schemas.openxmlformats.org/officeDocument/2006/relationships/image" Target="../media/image14.png"/><Relationship Id="rId23" Type="http://schemas.openxmlformats.org/officeDocument/2006/relationships/image" Target="../media/image93.png"/><Relationship Id="rId28" Type="http://schemas.openxmlformats.org/officeDocument/2006/relationships/image" Target="../media/image95.png"/><Relationship Id="rId10" Type="http://schemas.openxmlformats.org/officeDocument/2006/relationships/image" Target="../media/image56.png"/><Relationship Id="rId19" Type="http://schemas.openxmlformats.org/officeDocument/2006/relationships/image" Target="../media/image89.png"/><Relationship Id="rId31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80.png"/><Relationship Id="rId14" Type="http://schemas.openxmlformats.org/officeDocument/2006/relationships/image" Target="../media/image13.png"/><Relationship Id="rId22" Type="http://schemas.openxmlformats.org/officeDocument/2006/relationships/image" Target="../media/image92.png"/><Relationship Id="rId27" Type="http://schemas.openxmlformats.org/officeDocument/2006/relationships/image" Target="../media/image38.png"/><Relationship Id="rId30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3.png"/><Relationship Id="rId18" Type="http://schemas.openxmlformats.org/officeDocument/2006/relationships/image" Target="../media/image77.png"/><Relationship Id="rId3" Type="http://schemas.openxmlformats.org/officeDocument/2006/relationships/image" Target="../media/image11.png"/><Relationship Id="rId21" Type="http://schemas.openxmlformats.org/officeDocument/2006/relationships/image" Target="../media/image33.gif"/><Relationship Id="rId7" Type="http://schemas.openxmlformats.org/officeDocument/2006/relationships/image" Target="../media/image97.png"/><Relationship Id="rId12" Type="http://schemas.openxmlformats.org/officeDocument/2006/relationships/image" Target="../media/image12.png"/><Relationship Id="rId17" Type="http://schemas.openxmlformats.org/officeDocument/2006/relationships/image" Target="../media/image91.png"/><Relationship Id="rId2" Type="http://schemas.openxmlformats.org/officeDocument/2006/relationships/image" Target="../media/image32.png"/><Relationship Id="rId16" Type="http://schemas.openxmlformats.org/officeDocument/2006/relationships/image" Target="../media/image2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9.png"/><Relationship Id="rId5" Type="http://schemas.openxmlformats.org/officeDocument/2006/relationships/image" Target="../media/image70.png"/><Relationship Id="rId15" Type="http://schemas.openxmlformats.org/officeDocument/2006/relationships/image" Target="../media/image10.png"/><Relationship Id="rId10" Type="http://schemas.openxmlformats.org/officeDocument/2006/relationships/image" Target="../media/image81.png"/><Relationship Id="rId19" Type="http://schemas.openxmlformats.org/officeDocument/2006/relationships/image" Target="../media/image100.png"/><Relationship Id="rId4" Type="http://schemas.openxmlformats.org/officeDocument/2006/relationships/image" Target="../media/image23.png"/><Relationship Id="rId9" Type="http://schemas.openxmlformats.org/officeDocument/2006/relationships/image" Target="../media/image56.png"/><Relationship Id="rId1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13" Type="http://schemas.openxmlformats.org/officeDocument/2006/relationships/image" Target="../media/image106.png"/><Relationship Id="rId18" Type="http://schemas.openxmlformats.org/officeDocument/2006/relationships/image" Target="../media/image12.png"/><Relationship Id="rId3" Type="http://schemas.openxmlformats.org/officeDocument/2006/relationships/image" Target="../media/image70.png"/><Relationship Id="rId21" Type="http://schemas.openxmlformats.org/officeDocument/2006/relationships/image" Target="../media/image111.png"/><Relationship Id="rId7" Type="http://schemas.openxmlformats.org/officeDocument/2006/relationships/image" Target="../media/image85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9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104.png"/><Relationship Id="rId5" Type="http://schemas.openxmlformats.org/officeDocument/2006/relationships/image" Target="../media/image80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19" Type="http://schemas.openxmlformats.org/officeDocument/2006/relationships/image" Target="../media/image13.png"/><Relationship Id="rId4" Type="http://schemas.openxmlformats.org/officeDocument/2006/relationships/image" Target="../media/image53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image" Target="../media/image120.png"/><Relationship Id="rId26" Type="http://schemas.openxmlformats.org/officeDocument/2006/relationships/image" Target="../media/image109.png"/><Relationship Id="rId3" Type="http://schemas.openxmlformats.org/officeDocument/2006/relationships/image" Target="../media/image70.png"/><Relationship Id="rId21" Type="http://schemas.openxmlformats.org/officeDocument/2006/relationships/image" Target="../media/image53.png"/><Relationship Id="rId34" Type="http://schemas.openxmlformats.org/officeDocument/2006/relationships/image" Target="../media/image126.PNG"/><Relationship Id="rId7" Type="http://schemas.openxmlformats.org/officeDocument/2006/relationships/image" Target="../media/image115.png"/><Relationship Id="rId12" Type="http://schemas.openxmlformats.org/officeDocument/2006/relationships/image" Target="../media/image105.png"/><Relationship Id="rId17" Type="http://schemas.openxmlformats.org/officeDocument/2006/relationships/image" Target="../media/image119.png"/><Relationship Id="rId25" Type="http://schemas.openxmlformats.org/officeDocument/2006/relationships/image" Target="../media/image122.png"/><Relationship Id="rId33" Type="http://schemas.openxmlformats.org/officeDocument/2006/relationships/image" Target="../media/image1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8.png"/><Relationship Id="rId20" Type="http://schemas.openxmlformats.org/officeDocument/2006/relationships/image" Target="../media/image12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04.png"/><Relationship Id="rId24" Type="http://schemas.openxmlformats.org/officeDocument/2006/relationships/image" Target="../media/image85.png"/><Relationship Id="rId32" Type="http://schemas.openxmlformats.org/officeDocument/2006/relationships/image" Target="../media/image10.png"/><Relationship Id="rId5" Type="http://schemas.openxmlformats.org/officeDocument/2006/relationships/image" Target="../media/image113.png"/><Relationship Id="rId15" Type="http://schemas.openxmlformats.org/officeDocument/2006/relationships/image" Target="../media/image117.png"/><Relationship Id="rId23" Type="http://schemas.openxmlformats.org/officeDocument/2006/relationships/image" Target="../media/image81.png"/><Relationship Id="rId28" Type="http://schemas.openxmlformats.org/officeDocument/2006/relationships/image" Target="../media/image12.png"/><Relationship Id="rId10" Type="http://schemas.openxmlformats.org/officeDocument/2006/relationships/image" Target="../media/image103.png"/><Relationship Id="rId19" Type="http://schemas.openxmlformats.org/officeDocument/2006/relationships/image" Target="../media/image13.png"/><Relationship Id="rId31" Type="http://schemas.openxmlformats.org/officeDocument/2006/relationships/image" Target="../media/image124.png"/><Relationship Id="rId4" Type="http://schemas.openxmlformats.org/officeDocument/2006/relationships/image" Target="../media/image112.png"/><Relationship Id="rId9" Type="http://schemas.openxmlformats.org/officeDocument/2006/relationships/image" Target="../media/image102.png"/><Relationship Id="rId14" Type="http://schemas.openxmlformats.org/officeDocument/2006/relationships/image" Target="../media/image108.png"/><Relationship Id="rId22" Type="http://schemas.openxmlformats.org/officeDocument/2006/relationships/image" Target="../media/image80.png"/><Relationship Id="rId27" Type="http://schemas.openxmlformats.org/officeDocument/2006/relationships/image" Target="../media/image110.png"/><Relationship Id="rId30" Type="http://schemas.openxmlformats.org/officeDocument/2006/relationships/image" Target="../media/image123.png"/><Relationship Id="rId8" Type="http://schemas.openxmlformats.org/officeDocument/2006/relationships/image" Target="../media/image10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12" Type="http://schemas.openxmlformats.org/officeDocument/2006/relationships/image" Target="../media/image29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gif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11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2" Type="http://schemas.openxmlformats.org/officeDocument/2006/relationships/image" Target="../media/image32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11" Type="http://schemas.openxmlformats.org/officeDocument/2006/relationships/image" Target="../media/image14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33.gif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13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3.png"/><Relationship Id="rId9" Type="http://schemas.openxmlformats.org/officeDocument/2006/relationships/image" Target="../media/image12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gif"/><Relationship Id="rId18" Type="http://schemas.openxmlformats.org/officeDocument/2006/relationships/image" Target="../media/image20.png"/><Relationship Id="rId26" Type="http://schemas.openxmlformats.org/officeDocument/2006/relationships/image" Target="../media/image46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1.png"/><Relationship Id="rId7" Type="http://schemas.openxmlformats.org/officeDocument/2006/relationships/image" Target="../media/image27.gif"/><Relationship Id="rId2" Type="http://schemas.openxmlformats.org/officeDocument/2006/relationships/image" Target="../media/image57.gif"/><Relationship Id="rId16" Type="http://schemas.openxmlformats.org/officeDocument/2006/relationships/image" Target="../media/image34.png"/><Relationship Id="rId20" Type="http://schemas.openxmlformats.org/officeDocument/2006/relationships/image" Target="../media/image35.png"/><Relationship Id="rId29" Type="http://schemas.openxmlformats.org/officeDocument/2006/relationships/image" Target="../media/image47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gif"/><Relationship Id="rId11" Type="http://schemas.openxmlformats.org/officeDocument/2006/relationships/image" Target="../media/image29.gif"/><Relationship Id="rId24" Type="http://schemas.openxmlformats.org/officeDocument/2006/relationships/image" Target="../media/image45.png"/><Relationship Id="rId32" Type="http://schemas.openxmlformats.org/officeDocument/2006/relationships/image" Target="../media/image50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5" Type="http://schemas.openxmlformats.org/officeDocument/2006/relationships/image" Target="../media/image23.png"/><Relationship Id="rId15" Type="http://schemas.openxmlformats.org/officeDocument/2006/relationships/image" Target="../media/image60.gif"/><Relationship Id="rId23" Type="http://schemas.openxmlformats.org/officeDocument/2006/relationships/image" Target="../media/image38.png"/><Relationship Id="rId28" Type="http://schemas.openxmlformats.org/officeDocument/2006/relationships/image" Target="../media/image44.png"/><Relationship Id="rId36" Type="http://schemas.openxmlformats.org/officeDocument/2006/relationships/image" Target="../media/image51.png"/><Relationship Id="rId10" Type="http://schemas.openxmlformats.org/officeDocument/2006/relationships/image" Target="../media/image14.png"/><Relationship Id="rId19" Type="http://schemas.openxmlformats.org/officeDocument/2006/relationships/image" Target="../media/image16.png"/><Relationship Id="rId31" Type="http://schemas.openxmlformats.org/officeDocument/2006/relationships/image" Target="../media/image49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59.gif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8.png"/><Relationship Id="rId35" Type="http://schemas.openxmlformats.org/officeDocument/2006/relationships/image" Target="../media/image43.png"/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12" Type="http://schemas.openxmlformats.org/officeDocument/2006/relationships/image" Target="../media/image25.gif"/><Relationship Id="rId17" Type="http://schemas.openxmlformats.org/officeDocument/2006/relationships/image" Target="../media/image10.png"/><Relationship Id="rId25" Type="http://schemas.openxmlformats.org/officeDocument/2006/relationships/image" Target="../media/image40.png"/><Relationship Id="rId33" Type="http://schemas.openxmlformats.org/officeDocument/2006/relationships/image" Target="../media/image39.png"/><Relationship Id="rId38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382100"/>
            <a:ext cx="928313" cy="66905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화면 상단에는 </a:t>
            </a:r>
            <a:r>
              <a:rPr lang="en-US" altLang="ko-KR" sz="1200" dirty="0"/>
              <a:t>GNB </a:t>
            </a:r>
            <a:r>
              <a:rPr lang="ko-KR" altLang="en-US" sz="1200" dirty="0"/>
              <a:t>및 전투 화면 표시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화면 중앙에는 선택된 메뉴의 대한 내용을 표시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하단 메뉴 영역은 훈련</a:t>
            </a:r>
            <a:r>
              <a:rPr lang="en-US" altLang="ko-KR" sz="1200" dirty="0"/>
              <a:t>, </a:t>
            </a:r>
            <a:r>
              <a:rPr lang="ko-KR" altLang="en-US" sz="1200" dirty="0"/>
              <a:t>무기</a:t>
            </a:r>
            <a:r>
              <a:rPr lang="en-US" altLang="ko-KR" sz="1200" dirty="0"/>
              <a:t>, </a:t>
            </a:r>
            <a:r>
              <a:rPr lang="ko-KR" altLang="en-US" sz="1200" dirty="0"/>
              <a:t>보물</a:t>
            </a:r>
            <a:r>
              <a:rPr lang="en-US" altLang="ko-KR" sz="1200" dirty="0"/>
              <a:t>, </a:t>
            </a:r>
            <a:r>
              <a:rPr lang="ko-KR" altLang="en-US" sz="1200" dirty="0"/>
              <a:t>상점</a:t>
            </a:r>
            <a:r>
              <a:rPr lang="en-US" altLang="ko-KR" sz="1200" dirty="0"/>
              <a:t>, </a:t>
            </a:r>
            <a:r>
              <a:rPr lang="ko-KR" altLang="en-US" sz="1200" dirty="0"/>
              <a:t>수색 순서대로 나열</a:t>
            </a:r>
            <a:r>
              <a:rPr lang="en-US" altLang="ko-KR" sz="1200" dirty="0"/>
              <a:t> (</a:t>
            </a:r>
            <a:r>
              <a:rPr lang="ko-KR" altLang="en-US" sz="1200" dirty="0"/>
              <a:t>기본 메뉴는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훈련</a:t>
            </a:r>
            <a:r>
              <a:rPr lang="en-US" altLang="ko-KR" sz="1200" b="1" dirty="0"/>
              <a:t>]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보물</a:t>
            </a:r>
            <a:r>
              <a:rPr lang="en-US" altLang="ko-KR" sz="1200" b="1" dirty="0"/>
              <a:t>]</a:t>
            </a:r>
            <a:r>
              <a:rPr lang="ko-KR" altLang="en-US" sz="1200" dirty="0"/>
              <a:t>과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수색</a:t>
            </a:r>
            <a:r>
              <a:rPr lang="en-US" altLang="ko-KR" sz="1200" b="1" dirty="0"/>
              <a:t>]</a:t>
            </a:r>
            <a:r>
              <a:rPr lang="ko-KR" altLang="en-US" sz="1200" dirty="0"/>
              <a:t>은 기본적으로 해금 되어있지 않으며 해금 하기 전까지 메뉴 선택이 불가능</a:t>
            </a:r>
            <a:endParaRPr lang="en-US" altLang="ko-KR" sz="12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5516" y="2627307"/>
            <a:ext cx="207698" cy="424923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F6E4559-B277-4053-BB38-0C7E13DA571F}"/>
              </a:ext>
            </a:extLst>
          </p:cNvPr>
          <p:cNvGrpSpPr/>
          <p:nvPr/>
        </p:nvGrpSpPr>
        <p:grpSpPr>
          <a:xfrm>
            <a:off x="323972" y="3231098"/>
            <a:ext cx="3030361" cy="3284002"/>
            <a:chOff x="323972" y="3231098"/>
            <a:chExt cx="3030361" cy="3284002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72" y="3306452"/>
              <a:ext cx="3030361" cy="3208648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53" y="3418271"/>
              <a:ext cx="2787807" cy="2315780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85" y="3231098"/>
              <a:ext cx="3025468" cy="504244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7A4282CA-68A6-43D4-BB82-190385A7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3550751"/>
              <a:ext cx="461477" cy="461477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BD7C3CD1-79B7-4258-BA05-E4961D72B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917" y="3600773"/>
              <a:ext cx="497062" cy="364612"/>
            </a:xfrm>
            <a:prstGeom prst="rect">
              <a:avLst/>
            </a:prstGeom>
          </p:spPr>
        </p:pic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34679DEB-82F0-4DAB-8D76-9CF024D80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3603516"/>
              <a:ext cx="1589717" cy="363639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84185127-BEAF-48F9-BD3D-E73908C81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470" y="3658099"/>
              <a:ext cx="551150" cy="179124"/>
            </a:xfrm>
            <a:prstGeom prst="rect">
              <a:avLst/>
            </a:prstGeom>
          </p:spPr>
        </p:pic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12D189C9-775A-4741-AE19-E31A7ED69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3861189"/>
              <a:ext cx="1335655" cy="70908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B52922F3-9FC7-4E6E-91A6-41FF74B70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3207"/>
            <a:stretch/>
          </p:blipFill>
          <p:spPr>
            <a:xfrm flipV="1">
              <a:off x="1216615" y="3872626"/>
              <a:ext cx="1297985" cy="45719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A324894-55F8-4ABC-8BD6-C291586D5FB2}"/>
                </a:ext>
              </a:extLst>
            </p:cNvPr>
            <p:cNvSpPr txBox="1"/>
            <p:nvPr/>
          </p:nvSpPr>
          <p:spPr>
            <a:xfrm>
              <a:off x="1138788" y="3819903"/>
              <a:ext cx="40619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/>
                <a:t>00:00:03</a:t>
              </a:r>
              <a:endParaRPr lang="ko-KR" altLang="en-US" sz="400" b="1" dirty="0"/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F208386A-EB8F-461A-8D8C-59E35BA8E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3642224"/>
              <a:ext cx="551150" cy="202385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A674CC0-44E7-4D8E-BDF0-6D42F433C764}"/>
                </a:ext>
              </a:extLst>
            </p:cNvPr>
            <p:cNvSpPr txBox="1"/>
            <p:nvPr/>
          </p:nvSpPr>
          <p:spPr>
            <a:xfrm>
              <a:off x="2201582" y="3655092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99042796-8907-4CB5-9B71-A7D8A2AC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4067908"/>
              <a:ext cx="461477" cy="461477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A764BBC-F5D8-45D0-8023-232433612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4117930"/>
              <a:ext cx="445636" cy="364612"/>
            </a:xfrm>
            <a:prstGeom prst="rect">
              <a:avLst/>
            </a:prstGeom>
          </p:spPr>
        </p:pic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698996D7-113D-4D81-8D39-10B48D23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4120673"/>
              <a:ext cx="1589717" cy="363639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E581CB07-3123-4094-AC35-FBF5E5FC8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4175256"/>
              <a:ext cx="551150" cy="179123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E4D9047-1B01-479A-AC32-BC95432A1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4378346"/>
              <a:ext cx="1335655" cy="70908"/>
            </a:xfrm>
            <a:prstGeom prst="rect">
              <a:avLst/>
            </a:prstGeom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75ECE4A4-8E88-47E6-93F0-CC51397F1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4159381"/>
              <a:ext cx="551150" cy="202385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6DECAF5-EC39-4140-A3B9-C40C39CA9011}"/>
                </a:ext>
              </a:extLst>
            </p:cNvPr>
            <p:cNvSpPr txBox="1"/>
            <p:nvPr/>
          </p:nvSpPr>
          <p:spPr>
            <a:xfrm>
              <a:off x="2201582" y="4172249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</a:t>
              </a:r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173E0765-67B3-4C9B-B1D3-4BF435933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4585065"/>
              <a:ext cx="461477" cy="461477"/>
            </a:xfrm>
            <a:prstGeom prst="rect">
              <a:avLst/>
            </a:prstGeom>
          </p:spPr>
        </p:pic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7FB51345-789D-4F32-899E-3CADA85E6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4635087"/>
              <a:ext cx="445636" cy="364612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965B5877-1DEF-496D-B5BF-196904728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4637830"/>
              <a:ext cx="1589717" cy="363639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D31B62D5-B745-4D07-A738-EECF4D8F8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4692413"/>
              <a:ext cx="551150" cy="179123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6ABAEA1A-FE90-4446-85E1-7EE8ED4C5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4895503"/>
              <a:ext cx="1335655" cy="70908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A8039970-0CBF-4301-96FD-B23D2032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4676538"/>
              <a:ext cx="551150" cy="202385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AFFC7F2-9ADD-434D-A94A-D17B8742F699}"/>
                </a:ext>
              </a:extLst>
            </p:cNvPr>
            <p:cNvSpPr txBox="1"/>
            <p:nvPr/>
          </p:nvSpPr>
          <p:spPr>
            <a:xfrm>
              <a:off x="2201582" y="4689406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</a:p>
          </p:txBody>
        </p: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95B5F58D-F83D-4882-82A2-AB6831DB1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5102223"/>
              <a:ext cx="461477" cy="461477"/>
            </a:xfrm>
            <a:prstGeom prst="rect">
              <a:avLst/>
            </a:prstGeom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D0B57B18-5832-4648-82EB-B9EEBC881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5152245"/>
              <a:ext cx="445636" cy="364612"/>
            </a:xfrm>
            <a:prstGeom prst="rect">
              <a:avLst/>
            </a:prstGeom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3C5ADF12-ECB6-402A-AFDB-F5E5837FE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5154988"/>
              <a:ext cx="1589717" cy="363639"/>
            </a:xfrm>
            <a:prstGeom prst="rect">
              <a:avLst/>
            </a:prstGeom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3D776AAE-5A90-4AE4-8B10-FBF1EB77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5209571"/>
              <a:ext cx="551150" cy="179123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9DFCD6E4-D7A9-4418-B95A-487EEB47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5412661"/>
              <a:ext cx="1335655" cy="70908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48D9BF09-6F16-4850-80B1-462B5A99B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5193696"/>
              <a:ext cx="551150" cy="202385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2B61F68-FCEC-4EA7-B480-BF9477087944}"/>
                </a:ext>
              </a:extLst>
            </p:cNvPr>
            <p:cNvSpPr txBox="1"/>
            <p:nvPr/>
          </p:nvSpPr>
          <p:spPr>
            <a:xfrm>
              <a:off x="2201582" y="5206564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75EA7C9-AAA4-4915-BBE4-B5131EA4D7EB}"/>
                </a:ext>
              </a:extLst>
            </p:cNvPr>
            <p:cNvSpPr txBox="1"/>
            <p:nvPr/>
          </p:nvSpPr>
          <p:spPr>
            <a:xfrm>
              <a:off x="1132172" y="3485079"/>
              <a:ext cx="5341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100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92D82DBA-F303-467C-86D0-D99AD42C8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681" y="4089999"/>
              <a:ext cx="198253" cy="93295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90A6D781-3950-4A1B-930F-82DB70F9AE3A}"/>
                </a:ext>
              </a:extLst>
            </p:cNvPr>
            <p:cNvSpPr txBox="1"/>
            <p:nvPr/>
          </p:nvSpPr>
          <p:spPr>
            <a:xfrm>
              <a:off x="2683669" y="4286013"/>
              <a:ext cx="380684" cy="187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FFD600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AC952009-59F5-4F9B-928C-88551D38F561}"/>
                </a:ext>
              </a:extLst>
            </p:cNvPr>
            <p:cNvSpPr txBox="1"/>
            <p:nvPr/>
          </p:nvSpPr>
          <p:spPr>
            <a:xfrm>
              <a:off x="2683669" y="4801566"/>
              <a:ext cx="380684" cy="187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FF002A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9EC3F74-ACCA-4D12-9833-B6DBF260DDC6}"/>
                </a:ext>
              </a:extLst>
            </p:cNvPr>
            <p:cNvSpPr txBox="1"/>
            <p:nvPr/>
          </p:nvSpPr>
          <p:spPr>
            <a:xfrm>
              <a:off x="2683669" y="5313827"/>
              <a:ext cx="380684" cy="187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140D0A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900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5B68897-50AD-452E-9303-83A5FFA4019B}"/>
                </a:ext>
              </a:extLst>
            </p:cNvPr>
            <p:cNvSpPr txBox="1"/>
            <p:nvPr/>
          </p:nvSpPr>
          <p:spPr>
            <a:xfrm>
              <a:off x="1132172" y="4001054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AF3B230-260C-4373-86BF-E5FF1DCDAAE2}"/>
                </a:ext>
              </a:extLst>
            </p:cNvPr>
            <p:cNvSpPr txBox="1"/>
            <p:nvPr/>
          </p:nvSpPr>
          <p:spPr>
            <a:xfrm>
              <a:off x="1132172" y="4520261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19EA2C8-404B-4A3C-A92F-DD62E14AC9CF}"/>
                </a:ext>
              </a:extLst>
            </p:cNvPr>
            <p:cNvSpPr txBox="1"/>
            <p:nvPr/>
          </p:nvSpPr>
          <p:spPr>
            <a:xfrm>
              <a:off x="1132172" y="50362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403" name="그림 40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1" y="5775326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03" y="5775326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7" y="5775326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12" y="5775326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" y="5775326"/>
            <a:ext cx="640535" cy="611445"/>
          </a:xfrm>
          <a:prstGeom prst="rect">
            <a:avLst/>
          </a:prstGeom>
          <a:noFill/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9" y="5841889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12" y="5855897"/>
            <a:ext cx="230045" cy="3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플레이어의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화면에 보이는 캐릭터가 기본 캐릭터</a:t>
            </a:r>
            <a:endParaRPr lang="en-US" altLang="ko-KR" sz="1200" dirty="0"/>
          </a:p>
          <a:p>
            <a:r>
              <a:rPr lang="ko-KR" altLang="en-US" sz="1200" dirty="0"/>
              <a:t>기본 무기인 </a:t>
            </a:r>
            <a:r>
              <a:rPr lang="ko-KR" altLang="en-US" sz="1200" b="1" dirty="0"/>
              <a:t>나무막대기</a:t>
            </a:r>
            <a:r>
              <a:rPr lang="ko-KR" altLang="en-US" sz="1200" dirty="0"/>
              <a:t>를 착용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 모션 출력</a:t>
            </a:r>
            <a:endParaRPr lang="en-US" altLang="ko-KR" sz="1200" dirty="0"/>
          </a:p>
          <a:p>
            <a:r>
              <a:rPr lang="ko-KR" altLang="en-US" sz="1200" dirty="0"/>
              <a:t>보스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</a:t>
            </a:r>
            <a:r>
              <a:rPr lang="en-US" altLang="ko-KR" sz="1200" dirty="0"/>
              <a:t>, </a:t>
            </a:r>
            <a:r>
              <a:rPr lang="ko-KR" altLang="en-US" sz="1200" b="1" dirty="0"/>
              <a:t>공격</a:t>
            </a:r>
            <a:r>
              <a:rPr lang="ko-KR" altLang="en-US" sz="1200" dirty="0"/>
              <a:t> 모션 출력</a:t>
            </a:r>
            <a:endParaRPr lang="en-US" altLang="ko-KR" sz="12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27060" y="1617720"/>
            <a:ext cx="998634" cy="384859"/>
            <a:chOff x="1627060" y="1428092"/>
            <a:chExt cx="998634" cy="38485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060" y="1428092"/>
              <a:ext cx="998634" cy="384859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680762" y="1491823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54" y="1393073"/>
            <a:ext cx="1329246" cy="270929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6245" y="1391647"/>
            <a:ext cx="3027281" cy="9427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51128" y="1685435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305747" y="2603568"/>
            <a:ext cx="761296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04216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96" name="직사각형 195"/>
          <p:cNvSpPr/>
          <p:nvPr/>
        </p:nvSpPr>
        <p:spPr>
          <a:xfrm>
            <a:off x="543288" y="1369595"/>
            <a:ext cx="3033196" cy="95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885" y="1267272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7376" y="2603568"/>
            <a:ext cx="944680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70723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688211" y="2929197"/>
            <a:ext cx="207698" cy="424923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BDC2C3C2-98AA-4C61-93A5-E123B51EE359}"/>
              </a:ext>
            </a:extLst>
          </p:cNvPr>
          <p:cNvGrpSpPr/>
          <p:nvPr/>
        </p:nvGrpSpPr>
        <p:grpSpPr>
          <a:xfrm>
            <a:off x="551776" y="3530564"/>
            <a:ext cx="3030361" cy="3284002"/>
            <a:chOff x="323972" y="3231098"/>
            <a:chExt cx="3030361" cy="3284002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6A810489-FC3C-43A3-BB2C-B2C44EE2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72" y="3306452"/>
              <a:ext cx="3030361" cy="3208648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A4D1B01E-760D-4523-90DD-5EFB1F899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53" y="3418271"/>
              <a:ext cx="2787807" cy="2315780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BCD6BDF-7C5B-49B5-8FE3-441148BD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85" y="3231098"/>
              <a:ext cx="3025468" cy="504244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989506A-CED2-4CCF-A136-6C535FDA0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3550751"/>
              <a:ext cx="461477" cy="461477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F0E96908-74A0-43E2-91AB-3612142C8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917" y="3600773"/>
              <a:ext cx="497062" cy="364612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B048E85-6054-4C9F-8691-58C1CE57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3603516"/>
              <a:ext cx="1589717" cy="363639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43B9CB17-721F-4E0E-B669-7B8C24046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470" y="3658099"/>
              <a:ext cx="551150" cy="179124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A205BED5-5877-4BF8-B111-57916F9CE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3861189"/>
              <a:ext cx="1335655" cy="70908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E2C31A72-9161-4515-BFA1-7EE3BD389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3207"/>
            <a:stretch/>
          </p:blipFill>
          <p:spPr>
            <a:xfrm flipV="1">
              <a:off x="1216615" y="3872626"/>
              <a:ext cx="1297985" cy="4571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80AB78D-BEF5-4C31-9C66-B572336DF256}"/>
                </a:ext>
              </a:extLst>
            </p:cNvPr>
            <p:cNvSpPr txBox="1"/>
            <p:nvPr/>
          </p:nvSpPr>
          <p:spPr>
            <a:xfrm>
              <a:off x="1138788" y="3819903"/>
              <a:ext cx="40619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/>
                <a:t>00:00:03</a:t>
              </a:r>
              <a:endParaRPr lang="ko-KR" altLang="en-US" sz="400" b="1" dirty="0"/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EA79BC5E-7054-4C50-852A-22E9D1DE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3642224"/>
              <a:ext cx="551150" cy="202385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3811303-0856-445E-BDCF-DAFB191263FB}"/>
                </a:ext>
              </a:extLst>
            </p:cNvPr>
            <p:cNvSpPr txBox="1"/>
            <p:nvPr/>
          </p:nvSpPr>
          <p:spPr>
            <a:xfrm>
              <a:off x="2201582" y="3655092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A56E44F0-7524-42AC-98F5-D1680113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4067908"/>
              <a:ext cx="461477" cy="461477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7FC04C7A-C455-46B4-9FF5-DA820A461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4117930"/>
              <a:ext cx="445636" cy="364612"/>
            </a:xfrm>
            <a:prstGeom prst="rect">
              <a:avLst/>
            </a:prstGeom>
          </p:spPr>
        </p:pic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C82D0191-C17C-4501-ADE2-737889E14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4120673"/>
              <a:ext cx="1589717" cy="363639"/>
            </a:xfrm>
            <a:prstGeom prst="rect">
              <a:avLst/>
            </a:prstGeom>
          </p:spPr>
        </p:pic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F5116325-CDF1-4B07-8634-C2B1A9ECF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4175256"/>
              <a:ext cx="551150" cy="179123"/>
            </a:xfrm>
            <a:prstGeom prst="rect">
              <a:avLst/>
            </a:prstGeom>
          </p:spPr>
        </p:pic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C6A64966-1BCE-49AC-9890-749DDDAC0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4378346"/>
              <a:ext cx="1335655" cy="70908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7D811035-ED09-4F04-A619-AD494F86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4159381"/>
              <a:ext cx="551150" cy="20238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CD8BC367-D5D7-4490-AA4F-2A40DEF35770}"/>
                </a:ext>
              </a:extLst>
            </p:cNvPr>
            <p:cNvSpPr txBox="1"/>
            <p:nvPr/>
          </p:nvSpPr>
          <p:spPr>
            <a:xfrm>
              <a:off x="2201582" y="4172249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</a:t>
              </a:r>
            </a:p>
          </p:txBody>
        </p: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5C613F9-EC34-450F-BE57-D9B718695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4585065"/>
              <a:ext cx="461477" cy="461477"/>
            </a:xfrm>
            <a:prstGeom prst="rect">
              <a:avLst/>
            </a:prstGeom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E8B80E8F-372A-4797-AFE8-1E367CAD0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4635087"/>
              <a:ext cx="445636" cy="364612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FF694CF7-23D2-4771-A5B6-692317C83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4637830"/>
              <a:ext cx="1589717" cy="363639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7ADE06D3-B62B-46F1-8192-892B58FA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4692413"/>
              <a:ext cx="551150" cy="179123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248A05A4-EE45-4856-869F-28D55409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4895503"/>
              <a:ext cx="1335655" cy="70908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66C0C508-8F4C-4BB1-8C08-F8D641A2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4676538"/>
              <a:ext cx="551150" cy="202385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95B8C32-2869-439B-A1B0-7A145C3893E9}"/>
                </a:ext>
              </a:extLst>
            </p:cNvPr>
            <p:cNvSpPr txBox="1"/>
            <p:nvPr/>
          </p:nvSpPr>
          <p:spPr>
            <a:xfrm>
              <a:off x="2201582" y="4689406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</a:p>
          </p:txBody>
        </p:sp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D3671599-DE77-481E-9EFF-CF91C5757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5102223"/>
              <a:ext cx="461477" cy="461477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D70BBA0E-327C-49A3-A192-38E4FA9E5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5152245"/>
              <a:ext cx="445636" cy="364612"/>
            </a:xfrm>
            <a:prstGeom prst="rect">
              <a:avLst/>
            </a:prstGeom>
          </p:spPr>
        </p:pic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8C5093ED-BB93-4A0D-9282-EE5D1057B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5154988"/>
              <a:ext cx="1589717" cy="363639"/>
            </a:xfrm>
            <a:prstGeom prst="rect">
              <a:avLst/>
            </a:prstGeom>
          </p:spPr>
        </p:pic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BCA59009-8651-41AF-A228-91BFA91F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5209571"/>
              <a:ext cx="551150" cy="179123"/>
            </a:xfrm>
            <a:prstGeom prst="rect">
              <a:avLst/>
            </a:prstGeom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7B5D05B9-0CB4-48B9-B624-DD4432120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5412661"/>
              <a:ext cx="1335655" cy="70908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98C6D3BE-9442-42BB-BA1F-8ABD7AE7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5193696"/>
              <a:ext cx="551150" cy="202385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329D187-22ED-4112-A8F3-5F7556C9EE65}"/>
                </a:ext>
              </a:extLst>
            </p:cNvPr>
            <p:cNvSpPr txBox="1"/>
            <p:nvPr/>
          </p:nvSpPr>
          <p:spPr>
            <a:xfrm>
              <a:off x="2201582" y="5206564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E69E128-D71E-42A4-BBD9-905A4013F8B1}"/>
                </a:ext>
              </a:extLst>
            </p:cNvPr>
            <p:cNvSpPr txBox="1"/>
            <p:nvPr/>
          </p:nvSpPr>
          <p:spPr>
            <a:xfrm>
              <a:off x="1132172" y="3485079"/>
              <a:ext cx="5341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100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00F28F1F-55ED-44DB-8BFB-75A74DE0C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681" y="4089999"/>
              <a:ext cx="198253" cy="93295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62B83A03-3F1F-4786-8D93-7CF142A1CA7F}"/>
                </a:ext>
              </a:extLst>
            </p:cNvPr>
            <p:cNvSpPr txBox="1"/>
            <p:nvPr/>
          </p:nvSpPr>
          <p:spPr>
            <a:xfrm>
              <a:off x="2683669" y="4286013"/>
              <a:ext cx="380684" cy="187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FFD600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31E48EB-DF01-48A2-98D6-EC423969A3FA}"/>
                </a:ext>
              </a:extLst>
            </p:cNvPr>
            <p:cNvSpPr txBox="1"/>
            <p:nvPr/>
          </p:nvSpPr>
          <p:spPr>
            <a:xfrm>
              <a:off x="2683669" y="4801566"/>
              <a:ext cx="380684" cy="187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FF002A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A12869A3-E864-493A-B454-BB692533D189}"/>
                </a:ext>
              </a:extLst>
            </p:cNvPr>
            <p:cNvSpPr txBox="1"/>
            <p:nvPr/>
          </p:nvSpPr>
          <p:spPr>
            <a:xfrm>
              <a:off x="2683669" y="5313827"/>
              <a:ext cx="380684" cy="187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140D0A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900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731AA31F-8445-4CB9-90B6-AF01CDBB9ABC}"/>
                </a:ext>
              </a:extLst>
            </p:cNvPr>
            <p:cNvSpPr txBox="1"/>
            <p:nvPr/>
          </p:nvSpPr>
          <p:spPr>
            <a:xfrm>
              <a:off x="1132172" y="4001054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AC74E831-E969-4D0B-BAE4-AF975F35CDAD}"/>
                </a:ext>
              </a:extLst>
            </p:cNvPr>
            <p:cNvSpPr txBox="1"/>
            <p:nvPr/>
          </p:nvSpPr>
          <p:spPr>
            <a:xfrm>
              <a:off x="1132172" y="4520261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D267137-D24C-47FD-BF45-6D329F08B143}"/>
                </a:ext>
              </a:extLst>
            </p:cNvPr>
            <p:cNvSpPr txBox="1"/>
            <p:nvPr/>
          </p:nvSpPr>
          <p:spPr>
            <a:xfrm>
              <a:off x="1132172" y="50362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00" name="그림 199">
            <a:extLst>
              <a:ext uri="{FF2B5EF4-FFF2-40B4-BE49-F238E27FC236}">
                <a16:creationId xmlns:a16="http://schemas.microsoft.com/office/drawing/2014/main" id="{F93EB75F-F13F-4C78-A16B-ECCE131DF48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7" y="6074792"/>
            <a:ext cx="570365" cy="611445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5833A8D8-B1BA-4AE0-8947-A9E3D6E499F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79" y="6074792"/>
            <a:ext cx="597988" cy="611445"/>
          </a:xfrm>
          <a:prstGeom prst="rect">
            <a:avLst/>
          </a:prstGeom>
          <a:noFill/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0D028742-2B01-4AFD-B7BC-4B497CD83179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23" y="6074792"/>
            <a:ext cx="545050" cy="611445"/>
          </a:xfrm>
          <a:prstGeom prst="rect">
            <a:avLst/>
          </a:prstGeom>
          <a:noFill/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7005589B-A74F-47F2-89C0-EE3F76DD7225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88" y="6074792"/>
            <a:ext cx="558343" cy="611445"/>
          </a:xfrm>
          <a:prstGeom prst="rect">
            <a:avLst/>
          </a:prstGeom>
          <a:noFill/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B443E8A-CE6C-4F7C-AFB6-1742CA5218BA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1" y="6074792"/>
            <a:ext cx="640535" cy="611445"/>
          </a:xfrm>
          <a:prstGeom prst="rect">
            <a:avLst/>
          </a:prstGeom>
          <a:noFill/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1E2E026C-BC97-4B01-9411-9E5A1ACE5476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15" y="6141355"/>
            <a:ext cx="230045" cy="302910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1282563-0A1D-499D-9FE6-291BF2A50089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88" y="6155363"/>
            <a:ext cx="230045" cy="302910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60527" y="3569644"/>
            <a:ext cx="3027281" cy="32449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업그레이드 비용</a:t>
            </a:r>
            <a:r>
              <a:rPr lang="en-US" altLang="ko-KR" sz="1200" dirty="0"/>
              <a:t>, </a:t>
            </a:r>
            <a:r>
              <a:rPr lang="ko-KR" altLang="en-US" sz="1200" dirty="0"/>
              <a:t>시간</a:t>
            </a:r>
            <a:r>
              <a:rPr lang="en-US" altLang="ko-KR" sz="1200" dirty="0"/>
              <a:t>, </a:t>
            </a:r>
            <a:r>
              <a:rPr lang="ko-KR" altLang="en-US" sz="1200" dirty="0"/>
              <a:t>획득 식량 등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현재 </a:t>
            </a:r>
            <a:r>
              <a:rPr lang="en-US" altLang="ko-KR" sz="1200" dirty="0"/>
              <a:t>[</a:t>
            </a:r>
            <a:r>
              <a:rPr lang="ko-KR" altLang="en-US" sz="1200" dirty="0"/>
              <a:t>훈련</a:t>
            </a:r>
            <a:r>
              <a:rPr lang="en-US" altLang="ko-KR" sz="1200" dirty="0"/>
              <a:t>] </a:t>
            </a:r>
            <a:r>
              <a:rPr lang="ko-KR" altLang="en-US" sz="1200" dirty="0"/>
              <a:t>부분 내용이 보기 전환되어 각 메뉴에 해당하는 내용으로 변환됨</a:t>
            </a:r>
            <a:endParaRPr lang="en-US" altLang="ko-KR" sz="12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미션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100)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시간이 다 지날 시 </a:t>
            </a:r>
            <a:r>
              <a:rPr lang="en-US" altLang="ko-KR" sz="1200" b="1" dirty="0"/>
              <a:t>4) </a:t>
            </a:r>
            <a:r>
              <a:rPr lang="ko-KR" altLang="en-US" sz="1200" dirty="0"/>
              <a:t>만큼 식량 획득</a:t>
            </a:r>
            <a:endParaRPr lang="en-US" altLang="ko-KR" sz="12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식량의 양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</a:rPr>
              <a:t>미션을 레벨 업 하는데 필요한 금액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/>
              <a:t>공통 버튼 표기 규칙 및 팝업 규칙을 따름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다음페이지 참조</a:t>
            </a:r>
            <a:r>
              <a:rPr lang="en-US" altLang="ko-KR" sz="900" dirty="0"/>
              <a:t>)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3" t="27415" r="33437" b="26276"/>
          <a:stretch/>
        </p:blipFill>
        <p:spPr>
          <a:xfrm>
            <a:off x="1650999" y="2393949"/>
            <a:ext cx="476251" cy="654051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873178" y="1300320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10" y="1095667"/>
            <a:ext cx="1329246" cy="270929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49923" y="1069620"/>
            <a:ext cx="3027281" cy="21282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CA97F0F5-A880-4098-857D-2B2C854E4A5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4" y="3284073"/>
            <a:ext cx="3030361" cy="3208648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91D56070-06D6-46D8-A4B6-3FFC075B61E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5" y="3395892"/>
            <a:ext cx="2787807" cy="2315780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72428F87-088B-4FB8-9D5F-214A090B503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37" y="3208719"/>
            <a:ext cx="3025468" cy="504244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977BB39C-F2B2-4397-AADE-4D2BEFF5ED99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4045529"/>
            <a:ext cx="461477" cy="461477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508939B-E9FD-4017-A43C-F5C474BCE7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4095551"/>
            <a:ext cx="445636" cy="364612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0CFF725D-B512-4E9C-A2CF-6D90BEBBB6E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4098294"/>
            <a:ext cx="1589717" cy="363639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3915C683-55BA-4D68-8945-A71E555922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4152877"/>
            <a:ext cx="551150" cy="179123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87FEB8EF-45B7-4757-A864-2FA30F552D5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4355967"/>
            <a:ext cx="1335655" cy="70908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0817BC47-2C11-44D4-9AF0-38071D6D17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4137002"/>
            <a:ext cx="551150" cy="202385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8B7900F6-4446-4A80-9A91-326D9B761406}"/>
              </a:ext>
            </a:extLst>
          </p:cNvPr>
          <p:cNvSpPr txBox="1"/>
          <p:nvPr/>
        </p:nvSpPr>
        <p:spPr>
          <a:xfrm>
            <a:off x="2736534" y="4149870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702B117C-B4CA-40E5-9328-931B2A89F5C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4562686"/>
            <a:ext cx="461477" cy="461477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A81D7894-7317-40AD-A216-D474905EC10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4612708"/>
            <a:ext cx="445636" cy="364612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DF49A828-FB51-4325-AAE2-3319235356B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4615451"/>
            <a:ext cx="1589717" cy="363639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ADAFE489-0DA0-442E-A657-780DBA7E8F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4670034"/>
            <a:ext cx="551150" cy="17912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C560FFD5-3723-4CDE-A458-8F1CDED56848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4873124"/>
            <a:ext cx="1335655" cy="70908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D7FCA632-D244-42F9-85CD-961276B2FD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4654159"/>
            <a:ext cx="551150" cy="202385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8FC15071-DB72-43AC-A75A-2040D3553339}"/>
              </a:ext>
            </a:extLst>
          </p:cNvPr>
          <p:cNvSpPr txBox="1"/>
          <p:nvPr/>
        </p:nvSpPr>
        <p:spPr>
          <a:xfrm>
            <a:off x="2736534" y="4667027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8B344BA7-5C9C-42FA-BD48-890B168556E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5079844"/>
            <a:ext cx="461477" cy="461477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B975AEF1-E1F5-4B9B-B7C0-8CE47238FB3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5129866"/>
            <a:ext cx="445636" cy="364612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3DA0F969-0310-4732-92AB-6091F33A4EA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5132609"/>
            <a:ext cx="1589717" cy="363639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9D789C3D-0083-4CBC-92FB-1E2D5AD5ED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5187192"/>
            <a:ext cx="551150" cy="179123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843F1E70-4A48-4EB6-A610-BE1060BD96C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5390282"/>
            <a:ext cx="1335655" cy="70908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5899AE93-D75F-449B-B9B5-EDCA14E343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5171317"/>
            <a:ext cx="551150" cy="202385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B891BC8C-17A2-4372-BD38-4F772325F04C}"/>
              </a:ext>
            </a:extLst>
          </p:cNvPr>
          <p:cNvSpPr txBox="1"/>
          <p:nvPr/>
        </p:nvSpPr>
        <p:spPr>
          <a:xfrm>
            <a:off x="2736534" y="5184185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AF9F56-678D-4184-94B7-DDFA984AAD31}"/>
              </a:ext>
            </a:extLst>
          </p:cNvPr>
          <p:cNvGrpSpPr/>
          <p:nvPr/>
        </p:nvGrpSpPr>
        <p:grpSpPr>
          <a:xfrm>
            <a:off x="1165656" y="3462700"/>
            <a:ext cx="2489275" cy="527149"/>
            <a:chOff x="1165656" y="3462700"/>
            <a:chExt cx="2489275" cy="527149"/>
          </a:xfrm>
        </p:grpSpPr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29B8C25D-9136-4845-B9C1-A4B7D090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656" y="3528372"/>
              <a:ext cx="461477" cy="461477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B49FCD34-996E-47C7-BDD4-8DF66846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869" y="3578394"/>
              <a:ext cx="497062" cy="364612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21055A0F-5C0B-4E6F-A2B2-5B54B89A5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413" y="3581137"/>
              <a:ext cx="1589717" cy="363639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2464E0A1-D8BE-44C5-86F4-45573F87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422" y="3635720"/>
              <a:ext cx="551150" cy="179124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BF1371BE-005E-4425-9D5B-45EA9B1B1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063" y="3838810"/>
              <a:ext cx="1335655" cy="70908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0586DEAB-FA86-4E1C-A209-BECAED936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3207"/>
            <a:stretch/>
          </p:blipFill>
          <p:spPr>
            <a:xfrm flipV="1">
              <a:off x="1751567" y="3850247"/>
              <a:ext cx="1297985" cy="45719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811BDC3-2EE9-42B2-ACB9-D2E6C158709B}"/>
                </a:ext>
              </a:extLst>
            </p:cNvPr>
            <p:cNvSpPr txBox="1"/>
            <p:nvPr/>
          </p:nvSpPr>
          <p:spPr>
            <a:xfrm>
              <a:off x="1673740" y="3797524"/>
              <a:ext cx="40619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/>
                <a:t>00:00:03</a:t>
              </a:r>
              <a:endParaRPr lang="ko-KR" altLang="en-US" sz="400" b="1" dirty="0"/>
            </a:p>
          </p:txBody>
        </p:sp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DB440D01-5636-4869-AC8A-5B0B580EF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011" y="3619845"/>
              <a:ext cx="551150" cy="2023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4CD913D-6AF8-42AA-A2AC-EAF0795DCE4D}"/>
                </a:ext>
              </a:extLst>
            </p:cNvPr>
            <p:cNvSpPr txBox="1"/>
            <p:nvPr/>
          </p:nvSpPr>
          <p:spPr>
            <a:xfrm>
              <a:off x="2736534" y="3632713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DAFAE369-3E44-4391-97D7-6D0F9FD52595}"/>
                </a:ext>
              </a:extLst>
            </p:cNvPr>
            <p:cNvSpPr txBox="1"/>
            <p:nvPr/>
          </p:nvSpPr>
          <p:spPr>
            <a:xfrm>
              <a:off x="1667124" y="3462700"/>
              <a:ext cx="5341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100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7005C28E-5821-479E-85C2-4D552C28A60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33" y="4067620"/>
            <a:ext cx="198253" cy="93295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70214EE-B044-421F-A512-460A04AA3472}"/>
              </a:ext>
            </a:extLst>
          </p:cNvPr>
          <p:cNvSpPr txBox="1"/>
          <p:nvPr/>
        </p:nvSpPr>
        <p:spPr>
          <a:xfrm>
            <a:off x="3218621" y="4263634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3F1B00-74A8-4C5D-80E0-E1504E82DD25}"/>
              </a:ext>
            </a:extLst>
          </p:cNvPr>
          <p:cNvSpPr txBox="1"/>
          <p:nvPr/>
        </p:nvSpPr>
        <p:spPr>
          <a:xfrm>
            <a:off x="3218621" y="477918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C9982B8-730A-4090-9365-1B6591BEA708}"/>
              </a:ext>
            </a:extLst>
          </p:cNvPr>
          <p:cNvSpPr txBox="1"/>
          <p:nvPr/>
        </p:nvSpPr>
        <p:spPr>
          <a:xfrm>
            <a:off x="3218621" y="5291448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F987D33-6C44-4557-9DC3-3E175073F23B}"/>
              </a:ext>
            </a:extLst>
          </p:cNvPr>
          <p:cNvSpPr txBox="1"/>
          <p:nvPr/>
        </p:nvSpPr>
        <p:spPr>
          <a:xfrm>
            <a:off x="1667124" y="397867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154C972-8ED0-4EBF-9079-BA9AAA6CC8E3}"/>
              </a:ext>
            </a:extLst>
          </p:cNvPr>
          <p:cNvSpPr txBox="1"/>
          <p:nvPr/>
        </p:nvSpPr>
        <p:spPr>
          <a:xfrm>
            <a:off x="1667124" y="449788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F4F8EF6-2A3E-439E-9780-855304EDF4E9}"/>
              </a:ext>
            </a:extLst>
          </p:cNvPr>
          <p:cNvSpPr txBox="1"/>
          <p:nvPr/>
        </p:nvSpPr>
        <p:spPr>
          <a:xfrm>
            <a:off x="1667124" y="501385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1" name="그림 240">
            <a:extLst>
              <a:ext uri="{FF2B5EF4-FFF2-40B4-BE49-F238E27FC236}">
                <a16:creationId xmlns:a16="http://schemas.microsoft.com/office/drawing/2014/main" id="{84B542EA-0BAD-49E8-AD1C-27E2BF4D9B9A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63" y="5752947"/>
            <a:ext cx="570365" cy="611445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1A8714E8-E5D3-4B0A-B520-85808E4B45C2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55" y="5752947"/>
            <a:ext cx="597988" cy="611445"/>
          </a:xfrm>
          <a:prstGeom prst="rect">
            <a:avLst/>
          </a:prstGeom>
          <a:noFill/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26D1E7F-20F5-4764-B2B8-0AD66A062321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9" y="5752947"/>
            <a:ext cx="545050" cy="611445"/>
          </a:xfrm>
          <a:prstGeom prst="rect">
            <a:avLst/>
          </a:prstGeom>
          <a:noFill/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E8BB22B0-2DA7-4F0A-9680-F83D19F86514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4" y="5752947"/>
            <a:ext cx="558343" cy="611445"/>
          </a:xfrm>
          <a:prstGeom prst="rect">
            <a:avLst/>
          </a:prstGeom>
          <a:noFill/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15692A69-D683-416C-9C3D-310EE708B209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7" y="5752947"/>
            <a:ext cx="640535" cy="611445"/>
          </a:xfrm>
          <a:prstGeom prst="rect">
            <a:avLst/>
          </a:prstGeom>
          <a:noFill/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8488C97F-5514-4C7E-B9FE-E2D22FB2A178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1" y="5819510"/>
            <a:ext cx="230045" cy="302910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1250ED82-87A8-4ED9-B2E9-584FB4892C7C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64" y="5833518"/>
            <a:ext cx="230045" cy="302910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59825" y="3181853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1793" y="3181853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59825" y="5760333"/>
            <a:ext cx="3035079" cy="73115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1793" y="5760333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98017" y="3662942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60C39B5D-7C50-45F4-991B-D796D248C40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79" y="3339061"/>
            <a:ext cx="547318" cy="547318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9C40631C-4666-4038-8E89-5DD95F38194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9008" y="3371904"/>
            <a:ext cx="533336" cy="458919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ECA1CE92-1C34-4456-9E11-BC9F9BDF492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95" y="3401641"/>
            <a:ext cx="1885427" cy="431281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29A50906-8C73-4A6A-92F2-68B4850110A7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85" y="3466377"/>
            <a:ext cx="653672" cy="212443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1C797757-140C-4ABD-A302-E7A7F74EA34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46" y="3707245"/>
            <a:ext cx="1584106" cy="84098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BF0A883B-C9D7-4327-A2B8-A30F1F9823E0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5456878" y="3720809"/>
            <a:ext cx="1539428" cy="54223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A5BC4E30-5E12-424F-A715-D9E057593813}"/>
              </a:ext>
            </a:extLst>
          </p:cNvPr>
          <p:cNvSpPr txBox="1"/>
          <p:nvPr/>
        </p:nvSpPr>
        <p:spPr>
          <a:xfrm>
            <a:off x="5380756" y="3669163"/>
            <a:ext cx="481755" cy="1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C3649DF5-707D-4B85-84A5-82F5744528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33" y="3447549"/>
            <a:ext cx="653672" cy="240031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1CFE0FB3-5DEC-47E6-95ED-B181C6DB64D4}"/>
              </a:ext>
            </a:extLst>
          </p:cNvPr>
          <p:cNvSpPr txBox="1"/>
          <p:nvPr/>
        </p:nvSpPr>
        <p:spPr>
          <a:xfrm>
            <a:off x="6641280" y="3462811"/>
            <a:ext cx="517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EC6B2B53-7FFF-4B03-91C6-CEDC2E3C9C11}"/>
              </a:ext>
            </a:extLst>
          </p:cNvPr>
          <p:cNvSpPr txBox="1"/>
          <p:nvPr/>
        </p:nvSpPr>
        <p:spPr>
          <a:xfrm>
            <a:off x="5360293" y="3290558"/>
            <a:ext cx="633475" cy="255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752751" y="3334183"/>
            <a:ext cx="556546" cy="5598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21449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406667" y="3322773"/>
            <a:ext cx="679990" cy="3716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275261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5406667" y="3691268"/>
            <a:ext cx="1646508" cy="1395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336065" y="3401641"/>
            <a:ext cx="726593" cy="292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7128952" y="3334183"/>
            <a:ext cx="568683" cy="5263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019383" y="387310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7028629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6377787" y="318165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구매 버튼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00" b="1" dirty="0"/>
              <a:t>A)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수치 색상 노란색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빨간색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회색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검정색</a:t>
            </a:r>
            <a:r>
              <a:rPr lang="en-US" altLang="ko-KR" sz="1000" b="1" dirty="0"/>
              <a:t>)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3725"/>
            <a:ext cx="646244" cy="52398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0D5F056-41AF-485A-B54A-11E610DE32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429" y="4991661"/>
            <a:ext cx="569610" cy="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259326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61233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63216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83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39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420867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2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49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5537073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5537072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5537072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970097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7029928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5537073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970097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6065389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5537072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5537073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970097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6065389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7029928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5537072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970097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6065389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7029928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72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83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99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1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35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00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73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6081369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000809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42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69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27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254333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336661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54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500386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04899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76376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치명타 확률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훈련 보상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적 처리 보상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841266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972712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975918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5801352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209964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5335584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621700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404899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58285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71911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85758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173049"/>
            <a:ext cx="3030104" cy="2320958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1358601" y="1420302"/>
            <a:ext cx="1002109" cy="384859"/>
            <a:chOff x="1393168" y="1120587"/>
            <a:chExt cx="1002109" cy="384859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23183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116919"/>
            <a:ext cx="1412349" cy="1412349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492269"/>
            <a:ext cx="928313" cy="669054"/>
          </a:xfrm>
          <a:prstGeom prst="rect">
            <a:avLst/>
          </a:prstGeom>
        </p:spPr>
      </p:pic>
      <p:grpSp>
        <p:nvGrpSpPr>
          <p:cNvPr id="160" name="그룹 159"/>
          <p:cNvGrpSpPr/>
          <p:nvPr/>
        </p:nvGrpSpPr>
        <p:grpSpPr>
          <a:xfrm>
            <a:off x="430398" y="1269108"/>
            <a:ext cx="561776" cy="788344"/>
            <a:chOff x="430398" y="1158939"/>
            <a:chExt cx="561776" cy="788344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7" name="그림 166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335761"/>
            <a:ext cx="3022054" cy="413394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233888"/>
            <a:ext cx="1329246" cy="270929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1162741"/>
            <a:ext cx="3026135" cy="12663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3" y="2429119"/>
            <a:ext cx="746290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1894930" y="2429119"/>
            <a:ext cx="1455177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>
            <a:off x="1065869" y="2412972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오른쪽 화살표 180"/>
          <p:cNvSpPr/>
          <p:nvPr/>
        </p:nvSpPr>
        <p:spPr>
          <a:xfrm>
            <a:off x="1898088" y="2724110"/>
            <a:ext cx="3285914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5408" y="3095431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88435" y="3095671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5626752" y="3050965"/>
            <a:ext cx="166881" cy="56183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6" t="27615" r="37211" b="27653"/>
          <a:stretch/>
        </p:blipFill>
        <p:spPr>
          <a:xfrm>
            <a:off x="6491287" y="3019425"/>
            <a:ext cx="464343" cy="781050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6897255" y="3299238"/>
            <a:ext cx="166881" cy="561831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1506409" y="2673831"/>
            <a:ext cx="166881" cy="561831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071866" y="2891991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0699EA48-A082-43D9-B528-B40A1F493CB8}"/>
              </a:ext>
            </a:extLst>
          </p:cNvPr>
          <p:cNvGrpSpPr/>
          <p:nvPr/>
        </p:nvGrpSpPr>
        <p:grpSpPr>
          <a:xfrm>
            <a:off x="323972" y="3231098"/>
            <a:ext cx="3030361" cy="3284002"/>
            <a:chOff x="323972" y="3231098"/>
            <a:chExt cx="3030361" cy="3284002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EB58742E-5D64-4B17-9B57-E41496990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72" y="3306452"/>
              <a:ext cx="3030361" cy="3208648"/>
            </a:xfrm>
            <a:prstGeom prst="rect">
              <a:avLst/>
            </a:prstGeom>
          </p:spPr>
        </p:pic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AA1B68CE-8ADC-439D-B5D8-E66E0FAEC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53" y="3418271"/>
              <a:ext cx="2787807" cy="2315780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79E3DCC0-4C1C-46AC-BAB6-5F828F65D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85" y="3231098"/>
              <a:ext cx="3025468" cy="504244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A439335C-F503-4ACC-A79F-0B20BCF14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3550751"/>
              <a:ext cx="461477" cy="461477"/>
            </a:xfrm>
            <a:prstGeom prst="rect">
              <a:avLst/>
            </a:prstGeom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BF6D5879-2A29-43AA-B6E4-2635E6D79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917" y="3600773"/>
              <a:ext cx="497062" cy="364612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F3469952-E11D-4FCB-9472-8F1CDA663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3603516"/>
              <a:ext cx="1589717" cy="363639"/>
            </a:xfrm>
            <a:prstGeom prst="rect">
              <a:avLst/>
            </a:prstGeom>
          </p:spPr>
        </p:pic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3FF87CA9-08BE-4D4F-8C1B-5DBC685DA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470" y="3658099"/>
              <a:ext cx="551150" cy="179124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D8CE5B42-9EF7-4131-93F9-02F47FD64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3861189"/>
              <a:ext cx="1335655" cy="70908"/>
            </a:xfrm>
            <a:prstGeom prst="rect">
              <a:avLst/>
            </a:prstGeom>
          </p:spPr>
        </p:pic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3D0167A3-3B75-464D-926A-C490643FE4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3207"/>
            <a:stretch/>
          </p:blipFill>
          <p:spPr>
            <a:xfrm flipV="1">
              <a:off x="1216615" y="3872626"/>
              <a:ext cx="1297985" cy="45719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66491D4-BAA5-48EA-BEF2-B7E1C948AC14}"/>
                </a:ext>
              </a:extLst>
            </p:cNvPr>
            <p:cNvSpPr txBox="1"/>
            <p:nvPr/>
          </p:nvSpPr>
          <p:spPr>
            <a:xfrm>
              <a:off x="1138788" y="3819903"/>
              <a:ext cx="40619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/>
                <a:t>00:00:03</a:t>
              </a:r>
              <a:endParaRPr lang="ko-KR" altLang="en-US" sz="400" b="1" dirty="0"/>
            </a:p>
          </p:txBody>
        </p:sp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B8E2FE1F-2313-4E9B-86D2-29FC97FE0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3642224"/>
              <a:ext cx="551150" cy="202385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40C0B7F-A5E2-4874-A6BF-D7ACF0889B66}"/>
                </a:ext>
              </a:extLst>
            </p:cNvPr>
            <p:cNvSpPr txBox="1"/>
            <p:nvPr/>
          </p:nvSpPr>
          <p:spPr>
            <a:xfrm>
              <a:off x="2201582" y="3655092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CD4A48EC-17B8-4129-A97F-CF4318612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4067908"/>
              <a:ext cx="461477" cy="461477"/>
            </a:xfrm>
            <a:prstGeom prst="rect">
              <a:avLst/>
            </a:prstGeom>
          </p:spPr>
        </p:pic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23635825-86FC-4380-9B55-3F674ECA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4117930"/>
              <a:ext cx="445636" cy="364612"/>
            </a:xfrm>
            <a:prstGeom prst="rect">
              <a:avLst/>
            </a:prstGeom>
          </p:spPr>
        </p:pic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5FA30BB7-A75F-43F3-9832-4A254E191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4120673"/>
              <a:ext cx="1589717" cy="363639"/>
            </a:xfrm>
            <a:prstGeom prst="rect">
              <a:avLst/>
            </a:prstGeom>
          </p:spPr>
        </p:pic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165E6425-88CB-42E3-8A1F-267F5CBA5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4175256"/>
              <a:ext cx="551150" cy="179123"/>
            </a:xfrm>
            <a:prstGeom prst="rect">
              <a:avLst/>
            </a:prstGeom>
          </p:spPr>
        </p:pic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626B3E48-0003-4120-BA62-3E32A4E93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4378346"/>
              <a:ext cx="1335655" cy="70908"/>
            </a:xfrm>
            <a:prstGeom prst="rect">
              <a:avLst/>
            </a:prstGeom>
          </p:spPr>
        </p:pic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77C4E9EC-3B9A-46D0-8F54-97445F9E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4159381"/>
              <a:ext cx="551150" cy="202385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96387B7A-007E-4645-B720-ECFD38DB8000}"/>
                </a:ext>
              </a:extLst>
            </p:cNvPr>
            <p:cNvSpPr txBox="1"/>
            <p:nvPr/>
          </p:nvSpPr>
          <p:spPr>
            <a:xfrm>
              <a:off x="2201582" y="4172249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</a:t>
              </a:r>
            </a:p>
          </p:txBody>
        </p: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59B2E263-C5E1-4205-8756-BA3084AB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4585065"/>
              <a:ext cx="461477" cy="461477"/>
            </a:xfrm>
            <a:prstGeom prst="rect">
              <a:avLst/>
            </a:prstGeom>
          </p:spPr>
        </p:pic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A6FAA46B-D94E-4A74-865B-638ADD51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4635087"/>
              <a:ext cx="445636" cy="364612"/>
            </a:xfrm>
            <a:prstGeom prst="rect">
              <a:avLst/>
            </a:prstGeom>
          </p:spPr>
        </p:pic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953774E8-5C88-4D97-949D-05FCF7419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4637830"/>
              <a:ext cx="1589717" cy="363639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D5E2A87-C4CB-4E58-95F1-0CA34192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4692413"/>
              <a:ext cx="551150" cy="179123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90A6260F-AE88-417E-9C11-CDFEA5D43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4895503"/>
              <a:ext cx="1335655" cy="70908"/>
            </a:xfrm>
            <a:prstGeom prst="rect">
              <a:avLst/>
            </a:prstGeom>
          </p:spPr>
        </p:pic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9695E00D-EFEB-4D0A-8571-515FBA200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4676538"/>
              <a:ext cx="551150" cy="202385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187F7274-D2C5-4DFC-A8CB-69D579C0DD43}"/>
                </a:ext>
              </a:extLst>
            </p:cNvPr>
            <p:cNvSpPr txBox="1"/>
            <p:nvPr/>
          </p:nvSpPr>
          <p:spPr>
            <a:xfrm>
              <a:off x="2201582" y="4689406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</a:p>
          </p:txBody>
        </p:sp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EE2B8557-EC50-42E8-A02A-392812A57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5102223"/>
              <a:ext cx="461477" cy="461477"/>
            </a:xfrm>
            <a:prstGeom prst="rect">
              <a:avLst/>
            </a:prstGeom>
          </p:spPr>
        </p:pic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281C0EF7-295A-48C8-B604-18D19EA8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5152245"/>
              <a:ext cx="445636" cy="364612"/>
            </a:xfrm>
            <a:prstGeom prst="rect">
              <a:avLst/>
            </a:prstGeom>
          </p:spPr>
        </p:pic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0F206D3D-8595-4F6E-993F-AB074C161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5154988"/>
              <a:ext cx="1589717" cy="363639"/>
            </a:xfrm>
            <a:prstGeom prst="rect">
              <a:avLst/>
            </a:prstGeom>
          </p:spPr>
        </p:pic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00339A0F-4FD0-466F-A8B0-D6CDCD176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5209571"/>
              <a:ext cx="551150" cy="179123"/>
            </a:xfrm>
            <a:prstGeom prst="rect">
              <a:avLst/>
            </a:prstGeom>
          </p:spPr>
        </p:pic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F5DBD8C9-01D8-407D-AA16-6CDB28119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5412661"/>
              <a:ext cx="1335655" cy="70908"/>
            </a:xfrm>
            <a:prstGeom prst="rect">
              <a:avLst/>
            </a:prstGeom>
          </p:spPr>
        </p:pic>
        <p:pic>
          <p:nvPicPr>
            <p:cNvPr id="217" name="그림 216">
              <a:extLst>
                <a:ext uri="{FF2B5EF4-FFF2-40B4-BE49-F238E27FC236}">
                  <a16:creationId xmlns:a16="http://schemas.microsoft.com/office/drawing/2014/main" id="{E760949B-0182-40FC-8598-5A0584C66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5193696"/>
              <a:ext cx="551150" cy="202385"/>
            </a:xfrm>
            <a:prstGeom prst="rect">
              <a:avLst/>
            </a:prstGeom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A68E46FE-6603-4E25-A9DF-A665E0CA673D}"/>
                </a:ext>
              </a:extLst>
            </p:cNvPr>
            <p:cNvSpPr txBox="1"/>
            <p:nvPr/>
          </p:nvSpPr>
          <p:spPr>
            <a:xfrm>
              <a:off x="2201582" y="5206564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97F3C5A-D6E4-45CE-AB8D-DE8E0E0B1789}"/>
                </a:ext>
              </a:extLst>
            </p:cNvPr>
            <p:cNvSpPr txBox="1"/>
            <p:nvPr/>
          </p:nvSpPr>
          <p:spPr>
            <a:xfrm>
              <a:off x="1132172" y="3485079"/>
              <a:ext cx="5341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100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220" name="그림 219">
              <a:extLst>
                <a:ext uri="{FF2B5EF4-FFF2-40B4-BE49-F238E27FC236}">
                  <a16:creationId xmlns:a16="http://schemas.microsoft.com/office/drawing/2014/main" id="{8167D56C-44E8-4B7D-A5BE-17CEFD899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681" y="4089999"/>
              <a:ext cx="198253" cy="93295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83BA366B-7569-488C-ACEC-4ACF5A0404C0}"/>
                </a:ext>
              </a:extLst>
            </p:cNvPr>
            <p:cNvSpPr txBox="1"/>
            <p:nvPr/>
          </p:nvSpPr>
          <p:spPr>
            <a:xfrm>
              <a:off x="2683669" y="4286013"/>
              <a:ext cx="380684" cy="187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FFD600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9C7143D-05A6-40CD-9F10-4BE4CB162BBB}"/>
                </a:ext>
              </a:extLst>
            </p:cNvPr>
            <p:cNvSpPr txBox="1"/>
            <p:nvPr/>
          </p:nvSpPr>
          <p:spPr>
            <a:xfrm>
              <a:off x="2683669" y="4801566"/>
              <a:ext cx="380684" cy="187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FF002A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3219C438-DF6E-4BDE-BD16-91FF0825D4CD}"/>
                </a:ext>
              </a:extLst>
            </p:cNvPr>
            <p:cNvSpPr txBox="1"/>
            <p:nvPr/>
          </p:nvSpPr>
          <p:spPr>
            <a:xfrm>
              <a:off x="2683669" y="5313827"/>
              <a:ext cx="380684" cy="187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140D0A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900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A6326803-A1C4-41CE-9F4A-B05A8CDADA9F}"/>
                </a:ext>
              </a:extLst>
            </p:cNvPr>
            <p:cNvSpPr txBox="1"/>
            <p:nvPr/>
          </p:nvSpPr>
          <p:spPr>
            <a:xfrm>
              <a:off x="1132172" y="4001054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52CF5FD3-B838-48E4-A530-8E99508710BB}"/>
                </a:ext>
              </a:extLst>
            </p:cNvPr>
            <p:cNvSpPr txBox="1"/>
            <p:nvPr/>
          </p:nvSpPr>
          <p:spPr>
            <a:xfrm>
              <a:off x="1132172" y="4520261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14A4761B-356B-4484-8927-04CBC864126B}"/>
                </a:ext>
              </a:extLst>
            </p:cNvPr>
            <p:cNvSpPr txBox="1"/>
            <p:nvPr/>
          </p:nvSpPr>
          <p:spPr>
            <a:xfrm>
              <a:off x="1132172" y="50362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27" name="그림 226">
            <a:extLst>
              <a:ext uri="{FF2B5EF4-FFF2-40B4-BE49-F238E27FC236}">
                <a16:creationId xmlns:a16="http://schemas.microsoft.com/office/drawing/2014/main" id="{F3F4173D-EE19-4DDF-A273-15A35AB5713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1" y="5775326"/>
            <a:ext cx="570365" cy="611445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09DD381E-260E-42CE-A602-28CFEB82B08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03" y="5775326"/>
            <a:ext cx="597988" cy="611445"/>
          </a:xfrm>
          <a:prstGeom prst="rect">
            <a:avLst/>
          </a:prstGeom>
          <a:noFill/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1203E93E-4D24-46C5-B686-9C1E0E23007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7" y="5775326"/>
            <a:ext cx="545050" cy="611445"/>
          </a:xfrm>
          <a:prstGeom prst="rect">
            <a:avLst/>
          </a:prstGeom>
          <a:noFill/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2F5A08C3-C441-4D07-8C5E-4F5851B078D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12" y="5775326"/>
            <a:ext cx="558343" cy="611445"/>
          </a:xfrm>
          <a:prstGeom prst="rect">
            <a:avLst/>
          </a:prstGeom>
          <a:noFill/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3C350D4E-ADBC-44D1-A709-94589194AFF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" y="5775326"/>
            <a:ext cx="640535" cy="611445"/>
          </a:xfrm>
          <a:prstGeom prst="rect">
            <a:avLst/>
          </a:prstGeom>
          <a:noFill/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2F7190D2-B8A5-47D4-92B7-6B93D91DFB5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9" y="5841889"/>
            <a:ext cx="230045" cy="302910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4358C0C3-3C99-4BAA-AF3E-F08D0E61D28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12" y="5855897"/>
            <a:ext cx="230045" cy="302910"/>
          </a:xfrm>
          <a:prstGeom prst="rect">
            <a:avLst/>
          </a:prstGeom>
        </p:spPr>
      </p:pic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847" y="3261383"/>
            <a:ext cx="3026135" cy="32650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0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753829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755736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57719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86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42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915370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5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2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1031576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1031575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1031575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464600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524431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1031576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464600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559892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1031575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1031576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464600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559892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524431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1031575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464600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559892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524431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75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6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02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4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38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03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6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575872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495312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45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72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0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748836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831164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7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994889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4125" r="20958" b="22126"/>
          <a:stretch/>
        </p:blipFill>
        <p:spPr>
          <a:xfrm>
            <a:off x="1859418" y="2958490"/>
            <a:ext cx="874512" cy="93849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955881" y="2965812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088908" y="2966052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99402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270879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치명타 확률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훈련 보상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적 처리 보상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35769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67215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70421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1295855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704467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830087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16203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99402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52788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66414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 설명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84" name="직사각형 183"/>
          <p:cNvSpPr/>
          <p:nvPr/>
        </p:nvSpPr>
        <p:spPr>
          <a:xfrm>
            <a:off x="750214" y="1181514"/>
            <a:ext cx="772116" cy="902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679818" y="1097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87" name="직사각형 186"/>
          <p:cNvSpPr/>
          <p:nvPr/>
        </p:nvSpPr>
        <p:spPr>
          <a:xfrm>
            <a:off x="933147" y="2927714"/>
            <a:ext cx="562165" cy="556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56836" y="284278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89" name="직사각형 188"/>
          <p:cNvSpPr/>
          <p:nvPr/>
        </p:nvSpPr>
        <p:spPr>
          <a:xfrm>
            <a:off x="1724235" y="2337535"/>
            <a:ext cx="1127341" cy="1548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1631204" y="22678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862076" y="4051429"/>
            <a:ext cx="2841043" cy="2083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764192" y="39731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400" b="1" dirty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200" dirty="0"/>
              <a:t>메인 화면 </a:t>
            </a:r>
            <a:r>
              <a:rPr lang="en-US" altLang="ko-KR" sz="1200" dirty="0"/>
              <a:t>GNB</a:t>
            </a:r>
            <a:r>
              <a:rPr lang="ko-KR" altLang="en-US" sz="1200" dirty="0"/>
              <a:t>와 동일 위치</a:t>
            </a:r>
            <a:r>
              <a:rPr lang="en-US" altLang="ko-KR" sz="1200" dirty="0"/>
              <a:t>, </a:t>
            </a:r>
            <a:r>
              <a:rPr lang="ko-KR" altLang="en-US" sz="1200" dirty="0"/>
              <a:t>형태 사용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슬롯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는 무기</a:t>
            </a:r>
            <a:r>
              <a:rPr lang="en-US" altLang="ko-KR" sz="1200" dirty="0"/>
              <a:t>, 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는 한벌 옷</a:t>
            </a:r>
            <a:endParaRPr lang="en-US" altLang="ko-KR" sz="1200" dirty="0"/>
          </a:p>
          <a:p>
            <a:r>
              <a:rPr lang="ko-KR" altLang="en-US" sz="1200" dirty="0"/>
              <a:t>터치 시 장착된 스킨 착용 해제</a:t>
            </a:r>
            <a:endParaRPr lang="en-US" altLang="ko-KR" sz="1200" dirty="0"/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변화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스탯 표기와 보물 효과 표기는 한글 자음 순서대로 정렬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스탯 표기에서 </a:t>
            </a:r>
            <a:r>
              <a:rPr lang="en-US" altLang="ko-KR" sz="1200" dirty="0"/>
              <a:t>%</a:t>
            </a:r>
            <a:r>
              <a:rPr lang="ko-KR" altLang="en-US" sz="1200" dirty="0"/>
              <a:t>가 붙은 항목들은 기본값이 </a:t>
            </a:r>
            <a:r>
              <a:rPr lang="en-US" altLang="ko-KR" sz="1200" dirty="0"/>
              <a:t>100% </a:t>
            </a:r>
            <a:r>
              <a:rPr lang="ko-KR" altLang="en-US" sz="1200" dirty="0"/>
              <a:t>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이동속도는 </a:t>
            </a:r>
            <a:r>
              <a:rPr lang="en-US" altLang="ko-KR" sz="1200" dirty="0"/>
              <a:t>1</a:t>
            </a:r>
            <a:r>
              <a:rPr lang="ko-KR" altLang="en-US" sz="1200" dirty="0"/>
              <a:t>초당 움직일수있는 거리 값을 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이동속도 </a:t>
            </a:r>
            <a:r>
              <a:rPr lang="en-US" altLang="ko-KR" sz="1200" dirty="0"/>
              <a:t>1 = 1</a:t>
            </a:r>
            <a:r>
              <a:rPr lang="ko-KR" altLang="en-US" sz="1200" dirty="0"/>
              <a:t>초당 </a:t>
            </a:r>
            <a:r>
              <a:rPr lang="en-US" altLang="ko-KR" sz="1200" dirty="0"/>
              <a:t>1M)</a:t>
            </a:r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5) </a:t>
            </a:r>
            <a:r>
              <a:rPr lang="ko-KR" altLang="en-US" sz="1400" b="1" dirty="0">
                <a:solidFill>
                  <a:srgbClr val="FF0000"/>
                </a:solidFill>
              </a:rPr>
              <a:t>애니메이션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캐릭터를 터치하면 캐릭터 정보창 팝업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화면 하단에서부터 화면 중앙까지 올라오는 팝업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버튼을 터치 시</a:t>
            </a:r>
            <a:r>
              <a:rPr lang="en-US" altLang="ko-KR" sz="1200" dirty="0"/>
              <a:t> </a:t>
            </a:r>
            <a:r>
              <a:rPr lang="ko-KR" altLang="en-US" sz="1200" dirty="0"/>
              <a:t>팝업이 화면 하단으로 내려감</a:t>
            </a:r>
            <a:endParaRPr lang="en-US" altLang="ko-KR" sz="1200" dirty="0"/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1117406" y="2928813"/>
            <a:ext cx="166881" cy="56183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2378978" y="3289113"/>
            <a:ext cx="166881" cy="5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354771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354771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354771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354771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무기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무기 착용중일시 </a:t>
            </a:r>
            <a:r>
              <a:rPr lang="ko-KR" altLang="en-US" sz="1200" b="1" dirty="0">
                <a:solidFill>
                  <a:srgbClr val="00B050"/>
                </a:solidFill>
              </a:rPr>
              <a:t>초록색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흰색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레벨이 높아질수록 공격력 증가</a:t>
            </a:r>
            <a:endParaRPr lang="en-US" altLang="ko-KR" sz="1200" dirty="0"/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r>
              <a:rPr lang="en-US" altLang="ko-KR" sz="1200" dirty="0"/>
              <a:t>(</a:t>
            </a:r>
            <a:r>
              <a:rPr lang="ko-KR" altLang="en-US" sz="1200" dirty="0"/>
              <a:t>다음 단계의 무기를 구매하기 위해서는 착용하고 있는 무기를 </a:t>
            </a:r>
            <a:r>
              <a:rPr lang="en-US" altLang="ko-KR" sz="1200" dirty="0"/>
              <a:t>Lv.10</a:t>
            </a:r>
            <a:r>
              <a:rPr lang="ko-KR" altLang="en-US" sz="1200" dirty="0"/>
              <a:t>까지 업그레이드</a:t>
            </a:r>
            <a:r>
              <a:rPr lang="en-US" altLang="ko-KR" sz="1200" dirty="0"/>
              <a:t>)</a:t>
            </a: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/>
              <a:t>5) </a:t>
            </a:r>
            <a:r>
              <a:rPr lang="ko-KR" altLang="en-US" sz="1400" b="1" dirty="0"/>
              <a:t>▶ 데이터베이스 추후 예정</a:t>
            </a:r>
            <a:endParaRPr lang="en-US" altLang="ko-KR" sz="14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650533-71B1-491E-B5D8-28C90F918B37}"/>
              </a:ext>
            </a:extLst>
          </p:cNvPr>
          <p:cNvGrpSpPr/>
          <p:nvPr/>
        </p:nvGrpSpPr>
        <p:grpSpPr>
          <a:xfrm>
            <a:off x="864310" y="3284073"/>
            <a:ext cx="3030361" cy="3208648"/>
            <a:chOff x="864310" y="3284073"/>
            <a:chExt cx="3030361" cy="32086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5AB8291-CD39-4D7C-B16C-A8D13461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10" y="3284073"/>
              <a:ext cx="3030361" cy="3208648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073" y="3496262"/>
              <a:ext cx="2695440" cy="2320958"/>
            </a:xfrm>
            <a:prstGeom prst="rect">
              <a:avLst/>
            </a:prstGeom>
          </p:spPr>
        </p:pic>
      </p:grpSp>
      <p:pic>
        <p:nvPicPr>
          <p:cNvPr id="140" name="그림 1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5" t="22715" r="31025" b="23136"/>
          <a:stretch/>
        </p:blipFill>
        <p:spPr>
          <a:xfrm>
            <a:off x="1637607" y="2327564"/>
            <a:ext cx="523702" cy="764771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1871078" y="1310133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5" name="그룹 194"/>
          <p:cNvGrpSpPr/>
          <p:nvPr/>
        </p:nvGrpSpPr>
        <p:grpSpPr>
          <a:xfrm>
            <a:off x="942875" y="1158939"/>
            <a:ext cx="561776" cy="788344"/>
            <a:chOff x="430398" y="1158939"/>
            <a:chExt cx="561776" cy="788344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1" name="그림 240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18" y="1123719"/>
            <a:ext cx="1329246" cy="270929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75255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355946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91298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359560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66" name="TextBox 265"/>
          <p:cNvSpPr txBox="1"/>
          <p:nvPr/>
        </p:nvSpPr>
        <p:spPr>
          <a:xfrm>
            <a:off x="5036879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7" name="TextBox 266"/>
          <p:cNvSpPr txBox="1"/>
          <p:nvPr/>
        </p:nvSpPr>
        <p:spPr>
          <a:xfrm>
            <a:off x="5897635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8" name="TextBox 267"/>
          <p:cNvSpPr txBox="1"/>
          <p:nvPr/>
        </p:nvSpPr>
        <p:spPr>
          <a:xfrm>
            <a:off x="6706794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7566428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7562272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670931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589497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73" name="TextBox 272"/>
          <p:cNvSpPr txBox="1"/>
          <p:nvPr/>
        </p:nvSpPr>
        <p:spPr>
          <a:xfrm>
            <a:off x="503687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9" name="위쪽/아래쪽 화살표 128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14183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196845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DD3E-4F22-4597-BA11-E6A45E788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3655558"/>
            <a:ext cx="414745" cy="414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2E90E-DF5F-4978-8DAF-1ED0919ADC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3673994"/>
            <a:ext cx="445636" cy="3646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A1C5B9-A594-44AC-BF60-033A0B1F8A7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3672888"/>
            <a:ext cx="1716028" cy="365581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29905" y="367323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85FF29"/>
                </a:solidFill>
                <a:latin typeface="+mj-ea"/>
                <a:ea typeface="+mj-ea"/>
              </a:rPr>
              <a:t>1. </a:t>
            </a:r>
            <a:r>
              <a:rPr lang="ko-KR" altLang="en-US" sz="800" b="1" dirty="0">
                <a:solidFill>
                  <a:srgbClr val="85FF29"/>
                </a:solidFill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40454" y="384488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10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E3DCA7B1-CA8B-4FE6-88EB-E3C295C89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4183490"/>
            <a:ext cx="414745" cy="414745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572E7683-9F7A-4A44-9636-972A2D8664B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4201926"/>
            <a:ext cx="445636" cy="364612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067FC738-4665-4C98-8CE3-3E396F69D18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4200820"/>
            <a:ext cx="1716028" cy="365581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9C323D1E-E950-4B6C-9E9D-66C2E7672C8B}"/>
              </a:ext>
            </a:extLst>
          </p:cNvPr>
          <p:cNvSpPr txBox="1"/>
          <p:nvPr/>
        </p:nvSpPr>
        <p:spPr>
          <a:xfrm>
            <a:off x="1529905" y="4201171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나무 몽둥이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9CDA5A8-688A-4529-A4E8-432610BA4192}"/>
              </a:ext>
            </a:extLst>
          </p:cNvPr>
          <p:cNvSpPr txBox="1"/>
          <p:nvPr/>
        </p:nvSpPr>
        <p:spPr>
          <a:xfrm>
            <a:off x="1540454" y="437281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B0AF310-6154-4FDA-9F2B-8DACE361B129}"/>
              </a:ext>
            </a:extLst>
          </p:cNvPr>
          <p:cNvSpPr txBox="1"/>
          <p:nvPr/>
        </p:nvSpPr>
        <p:spPr>
          <a:xfrm>
            <a:off x="2510846" y="4211824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17CE118-E0BA-430D-8D35-DB5F730E6D32}"/>
              </a:ext>
            </a:extLst>
          </p:cNvPr>
          <p:cNvSpPr txBox="1"/>
          <p:nvPr/>
        </p:nvSpPr>
        <p:spPr>
          <a:xfrm>
            <a:off x="2568036" y="4338457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306CD9-7A00-4BFF-8BF3-94A365B2DD2C}"/>
              </a:ext>
            </a:extLst>
          </p:cNvPr>
          <p:cNvSpPr txBox="1"/>
          <p:nvPr/>
        </p:nvSpPr>
        <p:spPr>
          <a:xfrm>
            <a:off x="3207225" y="4371665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BFF47BE5-2842-43EB-A762-1E26E458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4711422"/>
            <a:ext cx="414745" cy="414745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E762BF5F-61F5-4A8A-A312-EC4B5E58442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4729858"/>
            <a:ext cx="445636" cy="364611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FF7B7F26-E6EF-4DBF-B256-FDA1FA373E3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4728752"/>
            <a:ext cx="1716028" cy="365581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E9516B7B-EC8F-4D90-8C2B-FCEB85AFF503}"/>
              </a:ext>
            </a:extLst>
          </p:cNvPr>
          <p:cNvSpPr txBox="1"/>
          <p:nvPr/>
        </p:nvSpPr>
        <p:spPr>
          <a:xfrm>
            <a:off x="1529905" y="4729103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CE6A76D-CFFB-4A2C-B5D1-28F9DAD4A3BA}"/>
              </a:ext>
            </a:extLst>
          </p:cNvPr>
          <p:cNvSpPr txBox="1"/>
          <p:nvPr/>
        </p:nvSpPr>
        <p:spPr>
          <a:xfrm>
            <a:off x="1540454" y="490074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F5242AB-6EFF-439E-B5D8-618A1A54F3DB}"/>
              </a:ext>
            </a:extLst>
          </p:cNvPr>
          <p:cNvSpPr txBox="1"/>
          <p:nvPr/>
        </p:nvSpPr>
        <p:spPr>
          <a:xfrm>
            <a:off x="2510846" y="4739756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738A63B-B6CC-4656-867B-EC6BB7412DDA}"/>
              </a:ext>
            </a:extLst>
          </p:cNvPr>
          <p:cNvSpPr txBox="1"/>
          <p:nvPr/>
        </p:nvSpPr>
        <p:spPr>
          <a:xfrm>
            <a:off x="3207225" y="4899597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2E505CF1-293A-4A9E-92DB-5B0766726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5239355"/>
            <a:ext cx="414745" cy="414745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01F2134C-9121-40FC-B577-2CDD1DFC21E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5257791"/>
            <a:ext cx="445636" cy="364611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68937009-2DCA-4ECC-8FDF-C549A993576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5256685"/>
            <a:ext cx="1716028" cy="365581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AF4EFE7A-8B2C-46A7-9276-A0E6695AC055}"/>
              </a:ext>
            </a:extLst>
          </p:cNvPr>
          <p:cNvSpPr txBox="1"/>
          <p:nvPr/>
        </p:nvSpPr>
        <p:spPr>
          <a:xfrm>
            <a:off x="1529905" y="52570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녹슨 검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6FE8F6B-2B33-4FFA-9B38-1082D803D3F0}"/>
              </a:ext>
            </a:extLst>
          </p:cNvPr>
          <p:cNvSpPr txBox="1"/>
          <p:nvPr/>
        </p:nvSpPr>
        <p:spPr>
          <a:xfrm>
            <a:off x="1540454" y="54286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DA8D707-CA6F-4FB4-9B0B-F1D6FFB217BC}"/>
              </a:ext>
            </a:extLst>
          </p:cNvPr>
          <p:cNvSpPr txBox="1"/>
          <p:nvPr/>
        </p:nvSpPr>
        <p:spPr>
          <a:xfrm>
            <a:off x="2510846" y="5267689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95F7A3E-2891-4EC0-9455-C355CC432030}"/>
              </a:ext>
            </a:extLst>
          </p:cNvPr>
          <p:cNvSpPr txBox="1"/>
          <p:nvPr/>
        </p:nvSpPr>
        <p:spPr>
          <a:xfrm>
            <a:off x="3207225" y="5427530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221915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818FFA2-DE3C-4127-8671-4D647AC85CF7}"/>
              </a:ext>
            </a:extLst>
          </p:cNvPr>
          <p:cNvSpPr txBox="1"/>
          <p:nvPr/>
        </p:nvSpPr>
        <p:spPr>
          <a:xfrm>
            <a:off x="2568036" y="4869971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9D06CEC-9C3C-44FB-9E24-2591E35C460E}"/>
              </a:ext>
            </a:extLst>
          </p:cNvPr>
          <p:cNvSpPr txBox="1"/>
          <p:nvPr/>
        </p:nvSpPr>
        <p:spPr>
          <a:xfrm>
            <a:off x="2568036" y="5398528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4C18F7C-8607-48EC-8FB9-806CCF25C431}"/>
              </a:ext>
            </a:extLst>
          </p:cNvPr>
          <p:cNvSpPr txBox="1"/>
          <p:nvPr/>
        </p:nvSpPr>
        <p:spPr>
          <a:xfrm>
            <a:off x="2568036" y="3812582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239572" y="4189583"/>
            <a:ext cx="150773" cy="376933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1237268" y="3684012"/>
            <a:ext cx="175623" cy="35930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4813">
            <a:off x="1270412" y="4762767"/>
            <a:ext cx="100663" cy="3120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269125" y="5264986"/>
            <a:ext cx="111004" cy="36348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73AF766F-24D6-48E1-9174-A0FC43F49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60" y="1859700"/>
            <a:ext cx="502030" cy="502030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F60DBA1-858D-4DAF-AEA4-ED71C3F56F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339" y="1881994"/>
            <a:ext cx="540174" cy="441960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3025277-81DC-4F6A-B665-F547D4364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42" y="1889143"/>
            <a:ext cx="2018799" cy="430083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368D9E03-4BA4-40A7-B7F5-F8ED031051CB}"/>
              </a:ext>
            </a:extLst>
          </p:cNvPr>
          <p:cNvSpPr txBox="1"/>
          <p:nvPr/>
        </p:nvSpPr>
        <p:spPr>
          <a:xfrm>
            <a:off x="5296086" y="1915405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나무 몽둥이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F749062-CBF4-4E8B-B557-B0BF8A588DFD}"/>
              </a:ext>
            </a:extLst>
          </p:cNvPr>
          <p:cNvSpPr txBox="1"/>
          <p:nvPr/>
        </p:nvSpPr>
        <p:spPr>
          <a:xfrm>
            <a:off x="5306635" y="2111435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1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B15A5F0D-6656-434D-80E2-6D1266E0A72C}"/>
              </a:ext>
            </a:extLst>
          </p:cNvPr>
          <p:cNvSpPr txBox="1"/>
          <p:nvPr/>
        </p:nvSpPr>
        <p:spPr>
          <a:xfrm>
            <a:off x="6450064" y="1926386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EC5B5D6-B9BA-45D4-9902-9897F3457ADC}"/>
              </a:ext>
            </a:extLst>
          </p:cNvPr>
          <p:cNvSpPr txBox="1"/>
          <p:nvPr/>
        </p:nvSpPr>
        <p:spPr>
          <a:xfrm>
            <a:off x="6507254" y="2055076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pic>
        <p:nvPicPr>
          <p:cNvPr id="262" name="그림 261">
            <a:extLst>
              <a:ext uri="{FF2B5EF4-FFF2-40B4-BE49-F238E27FC236}">
                <a16:creationId xmlns:a16="http://schemas.microsoft.com/office/drawing/2014/main" id="{7ED024ED-6AE9-45F5-9D1C-FD8BCB14E52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4907623" y="1882106"/>
            <a:ext cx="173981" cy="434952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3C13B64-FB53-4474-BC07-D649D9BDDF6B}"/>
              </a:ext>
            </a:extLst>
          </p:cNvPr>
          <p:cNvSpPr txBox="1"/>
          <p:nvPr/>
        </p:nvSpPr>
        <p:spPr>
          <a:xfrm>
            <a:off x="7272332" y="2099582"/>
            <a:ext cx="3806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EA31BAD-7FAB-4A31-A8D0-275FF02C4B52}"/>
              </a:ext>
            </a:extLst>
          </p:cNvPr>
          <p:cNvSpPr/>
          <p:nvPr/>
        </p:nvSpPr>
        <p:spPr>
          <a:xfrm>
            <a:off x="5350094" y="1933502"/>
            <a:ext cx="780721" cy="36613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173532" y="1915406"/>
            <a:ext cx="560908" cy="3913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BA6849B-02D7-439C-A335-81EFA4D7DD3C}"/>
              </a:ext>
            </a:extLst>
          </p:cNvPr>
          <p:cNvSpPr/>
          <p:nvPr/>
        </p:nvSpPr>
        <p:spPr>
          <a:xfrm>
            <a:off x="6456344" y="1921190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755310" y="1846544"/>
            <a:ext cx="509480" cy="5249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5612035" y="1698587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579390" y="1704655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363694" y="1701733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889955" y="1701733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795791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8606" y="2800313"/>
            <a:ext cx="2695440" cy="2320958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5C40AD4-1AD7-4831-B58E-759FDCEFAEA8}"/>
              </a:ext>
            </a:extLst>
          </p:cNvPr>
          <p:cNvGrpSpPr/>
          <p:nvPr/>
        </p:nvGrpSpPr>
        <p:grpSpPr>
          <a:xfrm>
            <a:off x="864310" y="3284073"/>
            <a:ext cx="3030361" cy="3208648"/>
            <a:chOff x="864310" y="3284073"/>
            <a:chExt cx="3030361" cy="3208648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8219CFDF-2446-4577-9122-C85946B8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10" y="3284073"/>
              <a:ext cx="3030361" cy="3208648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5B079867-5977-49A4-907C-B3690D0B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073" y="3496262"/>
              <a:ext cx="2695440" cy="2320958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07104"/>
            <a:ext cx="364847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정렬 </a:t>
            </a:r>
            <a:r>
              <a:rPr lang="en-US" altLang="ko-KR" sz="1100" dirty="0"/>
              <a:t>(Default)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레벨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최대 레벨 </a:t>
            </a:r>
            <a:r>
              <a:rPr lang="en-US" altLang="ko-KR" sz="1100" dirty="0"/>
              <a:t>: 100</a:t>
            </a:r>
          </a:p>
          <a:p>
            <a:r>
              <a:rPr lang="ko-KR" altLang="en-US" sz="1100" dirty="0"/>
              <a:t>최대 레벨 도달 시 버튼에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100" dirty="0"/>
              <a:t>보물은 최대 레벨을 달성하지 않아도 다른 보물 구매 가능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효과를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적용되고 있는 효과는 </a:t>
            </a:r>
            <a:r>
              <a:rPr lang="ko-KR" altLang="en-US" sz="1100" b="1" dirty="0">
                <a:solidFill>
                  <a:schemeClr val="accent6"/>
                </a:solidFill>
              </a:rPr>
              <a:t>초록색</a:t>
            </a:r>
            <a:r>
              <a:rPr lang="ko-KR" altLang="en-US" sz="1100" dirty="0"/>
              <a:t>으로 표시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올릴 시 추가되는 수치 값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일반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Default : </a:t>
            </a:r>
            <a:r>
              <a:rPr lang="ko-KR" altLang="en-US" sz="1100" dirty="0"/>
              <a:t>일반 버튼</a:t>
            </a:r>
            <a:r>
              <a:rPr lang="en-US" altLang="ko-KR" sz="1100" dirty="0"/>
              <a:t>, </a:t>
            </a:r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7)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유무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스페셜 보물을 획득할 때마다 </a:t>
            </a:r>
            <a:r>
              <a:rPr lang="en-US" altLang="ko-KR" sz="1100" dirty="0"/>
              <a:t>1</a:t>
            </a:r>
            <a:r>
              <a:rPr lang="ko-KR" altLang="en-US" sz="1100" dirty="0"/>
              <a:t>레벨 씩 업그레이드</a:t>
            </a:r>
            <a:endParaRPr lang="en-US" altLang="ko-KR" sz="1100" dirty="0"/>
          </a:p>
          <a:p>
            <a:r>
              <a:rPr lang="ko-KR" altLang="en-US" sz="1100" dirty="0"/>
              <a:t>스페셜 보물을 보유중 일시 버튼에 획득 표기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노란색</a:t>
            </a:r>
            <a:r>
              <a:rPr lang="en-US" altLang="ko-KR" sz="1100" b="1" dirty="0"/>
              <a:t>)</a:t>
            </a:r>
          </a:p>
          <a:p>
            <a:r>
              <a:rPr lang="ko-KR" altLang="en-US" sz="1100" dirty="0"/>
              <a:t>스페셜 보물 미보유시 버튼에 미 획득 표기</a:t>
            </a:r>
            <a:endParaRPr lang="en-US" altLang="ko-KR" sz="1100" dirty="0"/>
          </a:p>
          <a:p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회색</a:t>
            </a:r>
            <a:r>
              <a:rPr lang="en-US" altLang="ko-KR" sz="1100" b="1" dirty="0"/>
              <a:t> 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</a:t>
            </a:r>
            <a:r>
              <a:rPr lang="en-US" altLang="ko-KR" sz="1100" b="1" dirty="0"/>
              <a:t>)</a:t>
            </a:r>
          </a:p>
          <a:p>
            <a:r>
              <a:rPr lang="en-US" altLang="ko-KR" sz="1000" dirty="0"/>
              <a:t>8) </a:t>
            </a:r>
            <a:r>
              <a:rPr lang="ko-KR" altLang="en-US" sz="1000" b="1" dirty="0"/>
              <a:t>데이터베이스 추후 예정</a:t>
            </a:r>
            <a:endParaRPr lang="en-US" altLang="ko-KR" sz="10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895998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5184752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5131738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5045183" y="25192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841791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748533" y="252101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88" y="6029418"/>
            <a:ext cx="344443" cy="344443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290084" y="6020610"/>
            <a:ext cx="360513" cy="343346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635276" y="6045384"/>
            <a:ext cx="359317" cy="354327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25" y="6062053"/>
            <a:ext cx="276009" cy="314080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146" name="위쪽/아래쪽 화살표 145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318505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8F40B3-CE48-4F4A-BAB7-AA7889EB9443}"/>
              </a:ext>
            </a:extLst>
          </p:cNvPr>
          <p:cNvGrpSpPr/>
          <p:nvPr/>
        </p:nvGrpSpPr>
        <p:grpSpPr>
          <a:xfrm>
            <a:off x="1127514" y="3741601"/>
            <a:ext cx="2551047" cy="414745"/>
            <a:chOff x="1127514" y="3741601"/>
            <a:chExt cx="2551047" cy="41474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7B7A30-F792-4957-AD9C-D80C457F9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514" y="3741601"/>
              <a:ext cx="414745" cy="41474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41EB11-FEE7-4B29-8531-8D1669D1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85830" y="3760037"/>
              <a:ext cx="445636" cy="36461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DCC0DB-EE8B-4206-BEC6-AC1390DE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27" y="3758931"/>
              <a:ext cx="1716028" cy="36558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57967" y="3749040"/>
              <a:ext cx="8672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엄마가 싸준 도시락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66771" y="3849388"/>
              <a:ext cx="8098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Lv. 5 (MAX 100)</a:t>
              </a:r>
              <a:endParaRPr lang="ko-KR" altLang="en-US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94885" y="3871440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75863" y="3776733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993" y="3923568"/>
              <a:ext cx="125383" cy="135318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52910" y="3950548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rgbClr val="85FF29"/>
                  </a:solidFill>
                  <a:latin typeface="+mj-ea"/>
                  <a:ea typeface="+mj-ea"/>
                </a:rPr>
                <a:t>훈련 보상 획득량 증가 </a:t>
              </a:r>
              <a:r>
                <a:rPr lang="en-US" altLang="ko-KR" sz="600" b="1" dirty="0">
                  <a:solidFill>
                    <a:srgbClr val="85FF29"/>
                  </a:solidFill>
                  <a:latin typeface="+mj-ea"/>
                  <a:ea typeface="+mj-ea"/>
                </a:rPr>
                <a:t>25%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8331" y="3870574"/>
              <a:ext cx="270699" cy="168916"/>
            </a:xfrm>
            <a:prstGeom prst="rect">
              <a:avLst/>
            </a:prstGeom>
          </p:spPr>
        </p:pic>
      </p:grpSp>
      <p:pic>
        <p:nvPicPr>
          <p:cNvPr id="163" name="그림 162">
            <a:extLst>
              <a:ext uri="{FF2B5EF4-FFF2-40B4-BE49-F238E27FC236}">
                <a16:creationId xmlns:a16="http://schemas.microsoft.com/office/drawing/2014/main" id="{8CF94218-4616-4605-BB6A-4F54345F88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4230439"/>
            <a:ext cx="414745" cy="414745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E2FA1A15-A593-4A7C-9FE7-0FC1A7DA39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4248875"/>
            <a:ext cx="445636" cy="364611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92E40A9A-ABD8-45C8-B57C-101402C9F4A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4247769"/>
            <a:ext cx="1716028" cy="36558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557967" y="4237878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B0D5ED-25D5-4D39-8D24-661837A533CB}"/>
              </a:ext>
            </a:extLst>
          </p:cNvPr>
          <p:cNvSpPr txBox="1"/>
          <p:nvPr/>
        </p:nvSpPr>
        <p:spPr>
          <a:xfrm>
            <a:off x="1566771" y="4338226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94885" y="436027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C95DE3A-4354-4296-983D-7CA7020BF6B7}"/>
              </a:ext>
            </a:extLst>
          </p:cNvPr>
          <p:cNvSpPr txBox="1"/>
          <p:nvPr/>
        </p:nvSpPr>
        <p:spPr>
          <a:xfrm>
            <a:off x="3175863" y="42655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4412406"/>
            <a:ext cx="125383" cy="13531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552910" y="4439386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20B36951-40B4-4A7F-83BC-30633361B39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4719277"/>
            <a:ext cx="414745" cy="414745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B7ABD970-9F76-4A40-A691-E1233351B39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4737713"/>
            <a:ext cx="445636" cy="364611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24D977E6-7CE7-4555-B631-A8A4C00FF26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4736607"/>
            <a:ext cx="1716028" cy="36558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68B344DE-EE59-40E2-AE3F-0BFBC624F34C}"/>
              </a:ext>
            </a:extLst>
          </p:cNvPr>
          <p:cNvSpPr txBox="1"/>
          <p:nvPr/>
        </p:nvSpPr>
        <p:spPr>
          <a:xfrm>
            <a:off x="1557967" y="4726716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57F7379-3A13-4CA3-AD3C-B41B2312FD93}"/>
              </a:ext>
            </a:extLst>
          </p:cNvPr>
          <p:cNvSpPr txBox="1"/>
          <p:nvPr/>
        </p:nvSpPr>
        <p:spPr>
          <a:xfrm>
            <a:off x="1566771" y="4827064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616BED-999D-4DC6-8A0A-F6737A3AF594}"/>
              </a:ext>
            </a:extLst>
          </p:cNvPr>
          <p:cNvSpPr txBox="1"/>
          <p:nvPr/>
        </p:nvSpPr>
        <p:spPr>
          <a:xfrm>
            <a:off x="3294885" y="484911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F52534A-CA75-47A8-84A7-4F774E8224F1}"/>
              </a:ext>
            </a:extLst>
          </p:cNvPr>
          <p:cNvSpPr txBox="1"/>
          <p:nvPr/>
        </p:nvSpPr>
        <p:spPr>
          <a:xfrm>
            <a:off x="3175863" y="475440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B23D23E1-B8AA-4AB2-A907-8682B6654E9D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4901244"/>
            <a:ext cx="125383" cy="135318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24E1D599-FD4A-4E4F-ADBA-A998A34899DA}"/>
              </a:ext>
            </a:extLst>
          </p:cNvPr>
          <p:cNvSpPr txBox="1"/>
          <p:nvPr/>
        </p:nvSpPr>
        <p:spPr>
          <a:xfrm>
            <a:off x="1552910" y="492822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공격력 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8803A9C0-859C-4DA8-8D2C-3EAE8AF8C61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5208116"/>
            <a:ext cx="414745" cy="414745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DB5BFF05-D9B9-474B-9C05-3D7864D6DF5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5226552"/>
            <a:ext cx="445636" cy="364611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A7196451-B80C-4893-A0C3-A2B0DDB5008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5225446"/>
            <a:ext cx="1716028" cy="365581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C84397F8-806D-447C-91B0-8C9C7685D2D6}"/>
              </a:ext>
            </a:extLst>
          </p:cNvPr>
          <p:cNvSpPr txBox="1"/>
          <p:nvPr/>
        </p:nvSpPr>
        <p:spPr>
          <a:xfrm>
            <a:off x="1557967" y="5215555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7C74357-AD42-4E8C-8B55-FD9A1EF89BC1}"/>
              </a:ext>
            </a:extLst>
          </p:cNvPr>
          <p:cNvSpPr txBox="1"/>
          <p:nvPr/>
        </p:nvSpPr>
        <p:spPr>
          <a:xfrm>
            <a:off x="1566771" y="5315903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4DF8A5D-4680-4BC3-8031-CECF2CAD4228}"/>
              </a:ext>
            </a:extLst>
          </p:cNvPr>
          <p:cNvSpPr txBox="1"/>
          <p:nvPr/>
        </p:nvSpPr>
        <p:spPr>
          <a:xfrm>
            <a:off x="3294885" y="533795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3B2500F-3639-47C7-B848-C5DF8C7F7C3E}"/>
              </a:ext>
            </a:extLst>
          </p:cNvPr>
          <p:cNvSpPr txBox="1"/>
          <p:nvPr/>
        </p:nvSpPr>
        <p:spPr>
          <a:xfrm>
            <a:off x="3175863" y="5243248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731AB418-260A-4341-91CD-EFAA413363A7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5390083"/>
            <a:ext cx="125383" cy="135318"/>
          </a:xfrm>
          <a:prstGeom prst="rect">
            <a:avLst/>
          </a:prstGeom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0C3E46C0-5667-49F5-A536-7FBE9A9DCB9E}"/>
              </a:ext>
            </a:extLst>
          </p:cNvPr>
          <p:cNvSpPr txBox="1"/>
          <p:nvPr/>
        </p:nvSpPr>
        <p:spPr>
          <a:xfrm>
            <a:off x="1552910" y="5417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치명타 확률 증가 </a:t>
            </a:r>
            <a:r>
              <a:rPr lang="en-US" altLang="ko-KR" sz="600" b="1" dirty="0">
                <a:latin typeface="+mj-ea"/>
                <a:ea typeface="+mj-ea"/>
              </a:rPr>
              <a:t>1%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83" y="4265571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456" y="5230575"/>
            <a:ext cx="360452" cy="36045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0" y="4785967"/>
            <a:ext cx="327579" cy="306215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1E0F0C6A-7044-47FF-981F-B03F1FE46BA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02" y="1389695"/>
            <a:ext cx="448476" cy="448476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77EABDE6-8487-47ED-A786-5E3C58E5B16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148" y="1396392"/>
            <a:ext cx="530417" cy="433977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4F3C05C5-363A-42F8-980B-9EA8D5EDB36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5" y="1399050"/>
            <a:ext cx="2002614" cy="426635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9E774360-CE97-4F15-BF59-4919B4DB2028}"/>
              </a:ext>
            </a:extLst>
          </p:cNvPr>
          <p:cNvSpPr txBox="1"/>
          <p:nvPr/>
        </p:nvSpPr>
        <p:spPr>
          <a:xfrm>
            <a:off x="5253121" y="1403507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D89A479-8C9B-453F-8457-3F34C7852745}"/>
              </a:ext>
            </a:extLst>
          </p:cNvPr>
          <p:cNvSpPr txBox="1"/>
          <p:nvPr/>
        </p:nvSpPr>
        <p:spPr>
          <a:xfrm>
            <a:off x="5263498" y="1526178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D6F14FB-B751-4165-B209-0EA2F5495FF8}"/>
              </a:ext>
            </a:extLst>
          </p:cNvPr>
          <p:cNvSpPr txBox="1"/>
          <p:nvPr/>
        </p:nvSpPr>
        <p:spPr>
          <a:xfrm>
            <a:off x="7302597" y="1555718"/>
            <a:ext cx="456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30C5053-87AD-48D4-98F6-E09B5CFA0E20}"/>
              </a:ext>
            </a:extLst>
          </p:cNvPr>
          <p:cNvSpPr txBox="1"/>
          <p:nvPr/>
        </p:nvSpPr>
        <p:spPr>
          <a:xfrm>
            <a:off x="7136028" y="1441136"/>
            <a:ext cx="560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6264D787-35BA-4A80-9A02-2F110A16EE6C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27" y="1581581"/>
            <a:ext cx="149237" cy="161062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F189A7C6-051C-4A64-B8DD-D36765D28176}"/>
              </a:ext>
            </a:extLst>
          </p:cNvPr>
          <p:cNvSpPr txBox="1"/>
          <p:nvPr/>
        </p:nvSpPr>
        <p:spPr>
          <a:xfrm>
            <a:off x="5253121" y="16488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25%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60" name="그림 259">
            <a:extLst>
              <a:ext uri="{FF2B5EF4-FFF2-40B4-BE49-F238E27FC236}">
                <a16:creationId xmlns:a16="http://schemas.microsoft.com/office/drawing/2014/main" id="{5006D6F1-722B-4C14-90C9-EEB578A1B8D9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4983" y="1514506"/>
            <a:ext cx="321146" cy="200395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0875" y="1415992"/>
            <a:ext cx="804832" cy="257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2497" y="1673752"/>
            <a:ext cx="105009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95387" y="119621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05500" y="16465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947" y="1400350"/>
            <a:ext cx="553936" cy="4392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6028" y="120240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68234" y="1387550"/>
            <a:ext cx="448247" cy="44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93935" y="119313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57A40-2669-4AEC-9CC8-B0039984E58F}"/>
              </a:ext>
            </a:extLst>
          </p:cNvPr>
          <p:cNvGrpSpPr/>
          <p:nvPr/>
        </p:nvGrpSpPr>
        <p:grpSpPr>
          <a:xfrm>
            <a:off x="5030868" y="3012063"/>
            <a:ext cx="2556321" cy="414745"/>
            <a:chOff x="5030868" y="3012063"/>
            <a:chExt cx="2556321" cy="414745"/>
          </a:xfrm>
        </p:grpSpPr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0AD0CD00-DA73-4116-8B71-5640FAD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868" y="3012063"/>
              <a:ext cx="414745" cy="414745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14065DF-2EED-4343-A5E7-BD0E2F4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9184" y="3030499"/>
              <a:ext cx="445636" cy="364611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D05783-0565-4CC6-B2CF-83B4DF32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281" y="3029393"/>
              <a:ext cx="1716028" cy="36558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58A88FB-D162-45EF-9C7E-521967C1CE58}"/>
                </a:ext>
              </a:extLst>
            </p:cNvPr>
            <p:cNvSpPr txBox="1"/>
            <p:nvPr/>
          </p:nvSpPr>
          <p:spPr>
            <a:xfrm>
              <a:off x="5461321" y="3019502"/>
              <a:ext cx="8672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4BF5FFB3-2B03-4B4E-8783-D6A0661E8FE6}"/>
                </a:ext>
              </a:extLst>
            </p:cNvPr>
            <p:cNvSpPr txBox="1"/>
            <p:nvPr/>
          </p:nvSpPr>
          <p:spPr>
            <a:xfrm>
              <a:off x="5470125" y="3119850"/>
              <a:ext cx="8098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59D162B-E52A-4A70-BCFB-F8CB227DF333}"/>
                </a:ext>
              </a:extLst>
            </p:cNvPr>
            <p:cNvSpPr txBox="1"/>
            <p:nvPr/>
          </p:nvSpPr>
          <p:spPr>
            <a:xfrm>
              <a:off x="5456264" y="3221010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rgbClr val="85FF29"/>
                  </a:solidFill>
                  <a:latin typeface="+mj-ea"/>
                  <a:ea typeface="+mj-ea"/>
                </a:rPr>
                <a:t>무기 가격 감소 </a:t>
              </a:r>
              <a:r>
                <a:rPr lang="en-US" altLang="ko-KR" sz="600" b="1" dirty="0">
                  <a:solidFill>
                    <a:srgbClr val="85FF29"/>
                  </a:solidFill>
                  <a:latin typeface="+mj-ea"/>
                  <a:ea typeface="+mj-ea"/>
                </a:rPr>
                <a:t>15%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02" y="3042403"/>
              <a:ext cx="344443" cy="344443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C512609F-3A49-4E5A-9777-38906D6FB6EC}"/>
                </a:ext>
              </a:extLst>
            </p:cNvPr>
            <p:cNvSpPr txBox="1"/>
            <p:nvPr/>
          </p:nvSpPr>
          <p:spPr>
            <a:xfrm>
              <a:off x="7018005" y="3101614"/>
              <a:ext cx="5691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획득</a:t>
              </a:r>
              <a:endParaRPr lang="en-US" altLang="ko-KR" sz="8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17" name="그림 316">
            <a:extLst>
              <a:ext uri="{FF2B5EF4-FFF2-40B4-BE49-F238E27FC236}">
                <a16:creationId xmlns:a16="http://schemas.microsoft.com/office/drawing/2014/main" id="{970277EE-D8EB-4772-9422-E11CA83F4BF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3515045"/>
            <a:ext cx="414745" cy="414745"/>
          </a:xfrm>
          <a:prstGeom prst="rect">
            <a:avLst/>
          </a:prstGeom>
        </p:spPr>
      </p:pic>
      <p:pic>
        <p:nvPicPr>
          <p:cNvPr id="319" name="그림 318">
            <a:extLst>
              <a:ext uri="{FF2B5EF4-FFF2-40B4-BE49-F238E27FC236}">
                <a16:creationId xmlns:a16="http://schemas.microsoft.com/office/drawing/2014/main" id="{E086A11F-0460-428C-9ED4-9EE49191B12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3533481"/>
            <a:ext cx="445635" cy="364611"/>
          </a:xfrm>
          <a:prstGeom prst="rect">
            <a:avLst/>
          </a:prstGeom>
        </p:spPr>
      </p:pic>
      <p:pic>
        <p:nvPicPr>
          <p:cNvPr id="323" name="그림 322">
            <a:extLst>
              <a:ext uri="{FF2B5EF4-FFF2-40B4-BE49-F238E27FC236}">
                <a16:creationId xmlns:a16="http://schemas.microsoft.com/office/drawing/2014/main" id="{397E9CD7-8D9E-4668-BAC6-4A42983ED87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3532375"/>
            <a:ext cx="1716028" cy="365581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1333A9BD-B642-461A-BA2F-5F91042AEF5C}"/>
              </a:ext>
            </a:extLst>
          </p:cNvPr>
          <p:cNvSpPr txBox="1"/>
          <p:nvPr/>
        </p:nvSpPr>
        <p:spPr>
          <a:xfrm>
            <a:off x="5461321" y="3522484"/>
            <a:ext cx="9293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가벼운 깃털의 목걸이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A9B0A834-AF9F-445D-8D8F-AFF62ADE7DDC}"/>
              </a:ext>
            </a:extLst>
          </p:cNvPr>
          <p:cNvSpPr txBox="1"/>
          <p:nvPr/>
        </p:nvSpPr>
        <p:spPr>
          <a:xfrm>
            <a:off x="5470125" y="3622832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3E42DFD9-BC1D-48A4-922F-2EFDF0BDB877}"/>
              </a:ext>
            </a:extLst>
          </p:cNvPr>
          <p:cNvSpPr txBox="1"/>
          <p:nvPr/>
        </p:nvSpPr>
        <p:spPr>
          <a:xfrm>
            <a:off x="5456264" y="372399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캐릭터 이동속도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EEEFA8C-658E-4A6C-B5BD-62065E263996}"/>
              </a:ext>
            </a:extLst>
          </p:cNvPr>
          <p:cNvSpPr txBox="1"/>
          <p:nvPr/>
        </p:nvSpPr>
        <p:spPr>
          <a:xfrm>
            <a:off x="7018005" y="3604596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0" name="그림 329">
            <a:extLst>
              <a:ext uri="{FF2B5EF4-FFF2-40B4-BE49-F238E27FC236}">
                <a16:creationId xmlns:a16="http://schemas.microsoft.com/office/drawing/2014/main" id="{12AB0FF7-C0C3-42F2-A78E-6D41716A8B1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018027"/>
            <a:ext cx="414745" cy="414745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158D51EB-CB8D-41B7-9D56-3BF95A90DB3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036463"/>
            <a:ext cx="445635" cy="364611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27CA540B-B542-4143-835B-628E1D918A5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035357"/>
            <a:ext cx="1716028" cy="365581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5EAF5EC1-DD92-4BB5-9D7B-8B0D6C0EB319}"/>
              </a:ext>
            </a:extLst>
          </p:cNvPr>
          <p:cNvSpPr txBox="1"/>
          <p:nvPr/>
        </p:nvSpPr>
        <p:spPr>
          <a:xfrm>
            <a:off x="5461321" y="4025466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5997C52-0614-48C7-B9DD-82654BC59490}"/>
              </a:ext>
            </a:extLst>
          </p:cNvPr>
          <p:cNvSpPr txBox="1"/>
          <p:nvPr/>
        </p:nvSpPr>
        <p:spPr>
          <a:xfrm>
            <a:off x="5470125" y="4125814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C142C83-17CE-4920-B7C2-8E4B7523A6FE}"/>
              </a:ext>
            </a:extLst>
          </p:cNvPr>
          <p:cNvSpPr txBox="1"/>
          <p:nvPr/>
        </p:nvSpPr>
        <p:spPr>
          <a:xfrm>
            <a:off x="5456264" y="422697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공격속도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49C6870-6F8E-4E5D-8FA5-F2C6109B434B}"/>
              </a:ext>
            </a:extLst>
          </p:cNvPr>
          <p:cNvSpPr txBox="1"/>
          <p:nvPr/>
        </p:nvSpPr>
        <p:spPr>
          <a:xfrm>
            <a:off x="7018005" y="4107578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9" name="그림 338">
            <a:extLst>
              <a:ext uri="{FF2B5EF4-FFF2-40B4-BE49-F238E27FC236}">
                <a16:creationId xmlns:a16="http://schemas.microsoft.com/office/drawing/2014/main" id="{4E542DCA-7A84-40AE-9CEE-2AFCF36B665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521009"/>
            <a:ext cx="414745" cy="414745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F04B34C6-0C8A-417B-81E1-34FC8292F4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539445"/>
            <a:ext cx="445635" cy="364611"/>
          </a:xfrm>
          <a:prstGeom prst="rect">
            <a:avLst/>
          </a:prstGeom>
        </p:spPr>
      </p:pic>
      <p:pic>
        <p:nvPicPr>
          <p:cNvPr id="341" name="그림 340">
            <a:extLst>
              <a:ext uri="{FF2B5EF4-FFF2-40B4-BE49-F238E27FC236}">
                <a16:creationId xmlns:a16="http://schemas.microsoft.com/office/drawing/2014/main" id="{848CEB1C-DC3C-485D-BCFA-F78BCFFC026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538339"/>
            <a:ext cx="1716028" cy="365581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5E2312B9-3B48-4970-9B6D-4D4D3C77B7A6}"/>
              </a:ext>
            </a:extLst>
          </p:cNvPr>
          <p:cNvSpPr txBox="1"/>
          <p:nvPr/>
        </p:nvSpPr>
        <p:spPr>
          <a:xfrm>
            <a:off x="5461321" y="4528448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275864A5-3B02-4025-B25E-D631AF5449A2}"/>
              </a:ext>
            </a:extLst>
          </p:cNvPr>
          <p:cNvSpPr txBox="1"/>
          <p:nvPr/>
        </p:nvSpPr>
        <p:spPr>
          <a:xfrm>
            <a:off x="5470125" y="4628796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72BFF251-D118-421B-B926-8FBA363203BC}"/>
              </a:ext>
            </a:extLst>
          </p:cNvPr>
          <p:cNvSpPr txBox="1"/>
          <p:nvPr/>
        </p:nvSpPr>
        <p:spPr>
          <a:xfrm>
            <a:off x="5456264" y="4729956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치명타 데미지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C829E39-1130-4E56-AE52-0ABC7343248B}"/>
              </a:ext>
            </a:extLst>
          </p:cNvPr>
          <p:cNvSpPr txBox="1"/>
          <p:nvPr/>
        </p:nvSpPr>
        <p:spPr>
          <a:xfrm>
            <a:off x="7018005" y="4610560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0932" y="3560324"/>
            <a:ext cx="318260" cy="303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75962" y="4074543"/>
            <a:ext cx="314452" cy="3100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71" y="4591251"/>
            <a:ext cx="243539" cy="277131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7089183" y="3012062"/>
            <a:ext cx="445636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9490" y="292774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85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</a:t>
            </a:r>
            <a:r>
              <a:rPr lang="ko-KR" altLang="en-US" sz="1400" b="1" dirty="0">
                <a:solidFill>
                  <a:schemeClr val="accent1"/>
                </a:solidFill>
              </a:rPr>
              <a:t> 메뉴 선택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무기</a:t>
            </a:r>
            <a:r>
              <a:rPr lang="en-US" altLang="ko-KR" sz="1200" dirty="0"/>
              <a:t>)</a:t>
            </a: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장착중인 스킨의 경우 배경이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으로 전환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썸네일 배경 색상 </a:t>
            </a:r>
            <a:r>
              <a:rPr lang="en-US" altLang="ko-KR" sz="1200" dirty="0"/>
              <a:t>Default :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rgbClr val="85FF29"/>
                </a:solidFill>
              </a:rPr>
              <a:t>초록색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r>
              <a:rPr lang="ko-KR" altLang="en-US" sz="1200" dirty="0"/>
              <a:t>미장착일시 </a:t>
            </a:r>
            <a:r>
              <a:rPr lang="ko-KR" altLang="en-US" sz="1200" b="1" dirty="0"/>
              <a:t>검정색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>
                <a:solidFill>
                  <a:schemeClr val="accent1"/>
                </a:solidFill>
              </a:rPr>
              <a:t>파란색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장착하기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>
                <a:solidFill>
                  <a:srgbClr val="C00000"/>
                </a:solidFill>
              </a:rPr>
              <a:t>빨간색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스킨가격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050" dirty="0"/>
              <a:t>5) </a:t>
            </a:r>
            <a:r>
              <a:rPr lang="ko-KR" altLang="en-US" sz="1050" dirty="0"/>
              <a:t>데이터베이스 추후 예정</a:t>
            </a:r>
            <a:endParaRPr lang="en-US" altLang="ko-KR" sz="105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3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4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청철검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부러진 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장검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1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93905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43366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915238"/>
            <a:ext cx="1410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70%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407190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100%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8%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7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4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70170"/>
            <a:ext cx="3044030" cy="499603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85684" y="3788049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241343"/>
            <a:ext cx="3035079" cy="5014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1275074" y="3742250"/>
            <a:ext cx="119134" cy="42029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18559727">
            <a:off x="1249468" y="4742545"/>
            <a:ext cx="170651" cy="435769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18655413">
            <a:off x="1293697" y="4242889"/>
            <a:ext cx="99784" cy="437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18695789">
            <a:off x="1280909" y="5241456"/>
            <a:ext cx="99726" cy="457964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3861346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4373082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장착하기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89" y="5440415"/>
            <a:ext cx="118990" cy="119145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7299" y="538645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72" y="4918253"/>
            <a:ext cx="118990" cy="119145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21782" y="4864293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232367" y="2068557"/>
            <a:ext cx="3983582" cy="6832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906263" y="2201320"/>
            <a:ext cx="506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843C0C"/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16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72784" y="2145632"/>
            <a:ext cx="825784" cy="529064"/>
          </a:xfrm>
          <a:prstGeom prst="roundRect">
            <a:avLst>
              <a:gd name="adj" fmla="val 15474"/>
            </a:avLst>
          </a:prstGeom>
          <a:solidFill>
            <a:srgbClr val="FFCC05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874274" y="2404985"/>
            <a:ext cx="1755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526" y="2214225"/>
            <a:ext cx="550118" cy="222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320" y="2440839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263199" y="2142922"/>
            <a:ext cx="831344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329772" y="2171394"/>
            <a:ext cx="482547" cy="448439"/>
          </a:xfrm>
          <a:prstGeom prst="rect">
            <a:avLst/>
          </a:prstGeom>
          <a:solidFill>
            <a:srgbClr val="EAB9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4495894" y="2131917"/>
            <a:ext cx="158262" cy="558330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48046" y="195905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20358" y="1991003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796" y="2171393"/>
            <a:ext cx="482523" cy="4484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345844" y="2224800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8688" y="201732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76810" y="2278267"/>
            <a:ext cx="81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744231"/>
            <a:ext cx="3035079" cy="201702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861346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A) </a:t>
            </a: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수색 가능한 지방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획득 가능한 보물들 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한글 자음순서대로 정렬</a:t>
            </a:r>
            <a:r>
              <a:rPr lang="en-US" altLang="ko-KR" sz="1200" dirty="0"/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pPr marL="228600" indent="-228600">
              <a:buAutoNum type="arabicParenR"/>
            </a:pPr>
            <a:r>
              <a:rPr lang="en-US" altLang="ko-KR" sz="1400" b="1" dirty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200" dirty="0"/>
              <a:t>메인 화면 </a:t>
            </a:r>
            <a:r>
              <a:rPr lang="en-US" altLang="ko-KR" sz="1200" dirty="0"/>
              <a:t>GNB</a:t>
            </a:r>
            <a:r>
              <a:rPr lang="ko-KR" altLang="en-US" sz="1200" dirty="0"/>
              <a:t>와 동일 위치</a:t>
            </a:r>
            <a:r>
              <a:rPr lang="en-US" altLang="ko-KR" sz="1200" dirty="0"/>
              <a:t>, </a:t>
            </a:r>
            <a:r>
              <a:rPr lang="ko-KR" altLang="en-US" sz="1200" dirty="0"/>
              <a:t>형태 사용</a:t>
            </a:r>
            <a:endParaRPr lang="en-US" altLang="ko-KR" sz="1200" dirty="0"/>
          </a:p>
          <a:p>
            <a:r>
              <a:rPr lang="ko-KR" altLang="en-US" sz="1200" dirty="0"/>
              <a:t>통행증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</a:t>
            </a:r>
            <a:r>
              <a:rPr lang="en-US" altLang="ko-KR" sz="1200" dirty="0"/>
              <a:t>: 7)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선택한 땅의 위치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선택한 땅에 깃발 아이콘 표시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수색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선택한 스테이지의 설명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획득 가능한 보물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한글 자음순서대로 정렬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5) </a:t>
            </a:r>
            <a:r>
              <a:rPr lang="ko-KR" altLang="en-US" sz="1400" b="1" dirty="0">
                <a:solidFill>
                  <a:srgbClr val="FF0000"/>
                </a:solidFill>
              </a:rPr>
              <a:t>수색 버튼 터치 시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Default : </a:t>
            </a:r>
            <a:r>
              <a:rPr lang="ko-KR" altLang="en-US" sz="1200" b="1" dirty="0"/>
              <a:t>빨간색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노란색 글씨 </a:t>
            </a:r>
            <a:r>
              <a:rPr lang="en-US" altLang="ko-KR" sz="1200" dirty="0"/>
              <a:t>(</a:t>
            </a:r>
            <a:r>
              <a:rPr lang="ko-KR" altLang="en-US" sz="1200" dirty="0"/>
              <a:t>수색 표기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버튼 터치 시 눌린 효과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6) </a:t>
            </a:r>
            <a:r>
              <a:rPr lang="ko-KR" altLang="en-US" sz="1400" b="1" dirty="0">
                <a:solidFill>
                  <a:srgbClr val="FF0000"/>
                </a:solidFill>
              </a:rPr>
              <a:t>확인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수색하는 지방의 위치 재확인</a:t>
            </a:r>
            <a:endParaRPr lang="en-US" altLang="ko-KR" sz="1200" dirty="0"/>
          </a:p>
          <a:p>
            <a:r>
              <a:rPr lang="ko-KR" altLang="en-US" sz="1200" dirty="0"/>
              <a:t>획득 가능한 보물 표기 </a:t>
            </a:r>
            <a:r>
              <a:rPr lang="en-US" altLang="ko-KR" sz="1200" dirty="0"/>
              <a:t>(</a:t>
            </a:r>
            <a:r>
              <a:rPr lang="ko-KR" altLang="en-US" sz="1200" b="1" dirty="0">
                <a:solidFill>
                  <a:srgbClr val="00B050"/>
                </a:solidFill>
              </a:rPr>
              <a:t>초록색 글씨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일일 입장 제한 횟수 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남은 입장 횟수가 </a:t>
            </a:r>
            <a:r>
              <a:rPr lang="en-US" altLang="ko-KR" sz="1200" b="1" dirty="0">
                <a:solidFill>
                  <a:srgbClr val="FF0000"/>
                </a:solidFill>
              </a:rPr>
              <a:t>0</a:t>
            </a:r>
            <a:r>
              <a:rPr lang="ko-KR" altLang="en-US" sz="1200" b="1" dirty="0">
                <a:solidFill>
                  <a:srgbClr val="FF0000"/>
                </a:solidFill>
              </a:rPr>
              <a:t>일시 빨간색</a:t>
            </a:r>
            <a:r>
              <a:rPr lang="ko-KR" altLang="en-US" sz="1200" dirty="0"/>
              <a:t>으로 표시</a:t>
            </a:r>
            <a:r>
              <a:rPr lang="en-US" altLang="ko-KR" sz="1200" dirty="0"/>
              <a:t>)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쌍절극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endParaRPr lang="en-US" altLang="ko-KR" sz="600" b="1" dirty="0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 err="1">
                <a:latin typeface="+mj-ea"/>
                <a:ea typeface="+mj-ea"/>
              </a:rPr>
              <a:t>공손찬이</a:t>
            </a:r>
            <a:r>
              <a:rPr lang="ko-KR" altLang="en-US" sz="600" b="1" dirty="0">
                <a:latin typeface="+mj-ea"/>
                <a:ea typeface="+mj-ea"/>
              </a:rPr>
              <a:t>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백마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방천화극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옥새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99" idx="2"/>
            <a:endCxn id="54" idx="0"/>
          </p:cNvCxnSpPr>
          <p:nvPr/>
        </p:nvCxnSpPr>
        <p:spPr>
          <a:xfrm rot="5400000">
            <a:off x="6113909" y="2221400"/>
            <a:ext cx="1225025" cy="936361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38" y="5773744"/>
            <a:ext cx="570363" cy="624608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4C604-5036-4A14-8FAC-7C708DAF8FE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68086" y="1963252"/>
            <a:ext cx="369346" cy="2206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80347-714F-480E-8C53-764756B3B78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934783"/>
            <a:ext cx="251953" cy="249153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497806" y="1955457"/>
            <a:ext cx="471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125128" y="89653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70909DF-3DA2-40DA-BDFF-E59A2578F4AA}"/>
              </a:ext>
            </a:extLst>
          </p:cNvPr>
          <p:cNvGrpSpPr/>
          <p:nvPr/>
        </p:nvGrpSpPr>
        <p:grpSpPr>
          <a:xfrm>
            <a:off x="378749" y="1131275"/>
            <a:ext cx="561776" cy="788344"/>
            <a:chOff x="430398" y="1158939"/>
            <a:chExt cx="561776" cy="788344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98F1BDA-13E8-4AC7-A5D5-10DFBF8B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99833A3-8448-491E-B5E8-9625CB2D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D8972C-E177-4454-9220-79709CA574EB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8E9BB25C-3F08-44B8-839B-81DF4CF27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4484B92-31E6-4CBF-A77D-C15FEC69CBF7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E3C211B-B930-451C-90F6-0D6F6E95F8D6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14308" y="1065455"/>
            <a:ext cx="688381" cy="1166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371782" y="3619165"/>
            <a:ext cx="3035079" cy="210244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BB8BC35-C109-4F18-B68A-CA2BBD033BE9}"/>
              </a:ext>
            </a:extLst>
          </p:cNvPr>
          <p:cNvSpPr/>
          <p:nvPr/>
        </p:nvSpPr>
        <p:spPr>
          <a:xfrm>
            <a:off x="23750" y="361916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209974" y="3792021"/>
            <a:ext cx="396883" cy="171941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4746569" y="1638128"/>
            <a:ext cx="2887356" cy="4624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5292663" y="164729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4790818" y="170318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8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6947323" y="170986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6970817" y="1763011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5292663" y="179597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쌍절극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endParaRPr lang="en-US" altLang="ko-KR" sz="600" b="1" dirty="0">
              <a:latin typeface="+mj-ea"/>
              <a:ea typeface="+mj-ea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57" y="1714181"/>
            <a:ext cx="365604" cy="335062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782061" y="1697544"/>
            <a:ext cx="366335" cy="3516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346388" y="1665357"/>
            <a:ext cx="975379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83279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6912471" y="1659518"/>
            <a:ext cx="564260" cy="417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257811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6828012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623491" y="3206931"/>
            <a:ext cx="3206986" cy="2598756"/>
            <a:chOff x="4623491" y="3206931"/>
            <a:chExt cx="3206986" cy="25987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547317"/>
              <a:ext cx="2967459" cy="223959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4076589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3332918"/>
              <a:ext cx="1715119" cy="6288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4622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수색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714D5B8-2A22-466E-B7C6-9967479CCB11}"/>
                </a:ext>
              </a:extLst>
            </p:cNvPr>
            <p:cNvSpPr/>
            <p:nvPr/>
          </p:nvSpPr>
          <p:spPr>
            <a:xfrm>
              <a:off x="4686002" y="3302093"/>
              <a:ext cx="3144475" cy="25035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478378E-1288-4AAF-A86C-F8D4674668BB}"/>
                </a:ext>
              </a:extLst>
            </p:cNvPr>
            <p:cNvSpPr/>
            <p:nvPr/>
          </p:nvSpPr>
          <p:spPr>
            <a:xfrm>
              <a:off x="4623491" y="3206931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6</a:t>
              </a:r>
              <a:endParaRPr lang="ko-KR" altLang="en-US" sz="11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299776" y="4458042"/>
              <a:ext cx="19062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85FF29"/>
                  </a:solidFill>
                </a:rPr>
                <a:t>획득 가능한 보물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775704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067997F-8576-4226-AD58-D33CB24D746A}"/>
              </a:ext>
            </a:extLst>
          </p:cNvPr>
          <p:cNvSpPr/>
          <p:nvPr/>
        </p:nvSpPr>
        <p:spPr>
          <a:xfrm>
            <a:off x="6239723" y="2888434"/>
            <a:ext cx="1789436" cy="3160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EEC5A7-15FF-41C3-88E1-9F262D6C64D7}"/>
              </a:ext>
            </a:extLst>
          </p:cNvPr>
          <p:cNvSpPr/>
          <p:nvPr/>
        </p:nvSpPr>
        <p:spPr>
          <a:xfrm>
            <a:off x="6324994" y="3290084"/>
            <a:ext cx="1624297" cy="962569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 descr="그리기이(가) 표시된 사진&#10;&#10;자동 생성된 설명">
            <a:extLst>
              <a:ext uri="{FF2B5EF4-FFF2-40B4-BE49-F238E27FC236}">
                <a16:creationId xmlns:a16="http://schemas.microsoft.com/office/drawing/2014/main" id="{9AC53C95-05D2-4C45-B887-3CE5FA02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62" y="4324721"/>
            <a:ext cx="1622129" cy="1364218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73704F4-F8ED-426F-8258-28528514F9A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69" y="5677839"/>
            <a:ext cx="353473" cy="361427"/>
          </a:xfrm>
          <a:prstGeom prst="rect">
            <a:avLst/>
          </a:prstGeom>
          <a:noFill/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5499C716-A01B-4DE2-95D4-AE65058C782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7" y="5677839"/>
            <a:ext cx="322181" cy="361427"/>
          </a:xfrm>
          <a:prstGeom prst="rect">
            <a:avLst/>
          </a:prstGeom>
          <a:noFill/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BC2D2588-2E7F-498F-8DEC-83AA7264BCD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56" y="5677839"/>
            <a:ext cx="378622" cy="361427"/>
          </a:xfrm>
          <a:prstGeom prst="rect">
            <a:avLst/>
          </a:prstGeom>
          <a:noFill/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8D722008-0E9C-4BF2-BBE8-1163233B31C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32" y="5678642"/>
            <a:ext cx="337145" cy="361427"/>
          </a:xfrm>
          <a:prstGeom prst="rect">
            <a:avLst/>
          </a:prstGeom>
        </p:spPr>
      </p:pic>
      <p:pic>
        <p:nvPicPr>
          <p:cNvPr id="161" name="그림 16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BEA72A2-75BE-4E15-A08B-F842081EEA7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3111354"/>
            <a:ext cx="1414897" cy="1056388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0D8B192-BD8E-4989-9D0E-1AA7E7603E58}"/>
              </a:ext>
            </a:extLst>
          </p:cNvPr>
          <p:cNvSpPr/>
          <p:nvPr/>
        </p:nvSpPr>
        <p:spPr>
          <a:xfrm>
            <a:off x="6398969" y="4453387"/>
            <a:ext cx="1493514" cy="241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3" name="TextBox 172">
            <a:extLst>
              <a:ext uri="{FF2B5EF4-FFF2-40B4-BE49-F238E27FC236}">
                <a16:creationId xmlns:a16="http://schemas.microsoft.com/office/drawing/2014/main" id="{801DEF68-535A-4B6B-B468-ECEF78CEFC5D}"/>
              </a:ext>
            </a:extLst>
          </p:cNvPr>
          <p:cNvSpPr txBox="1"/>
          <p:nvPr/>
        </p:nvSpPr>
        <p:spPr>
          <a:xfrm>
            <a:off x="6595389" y="4410724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연주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EFCC5AF-7205-471B-A82E-C86EE0515506}"/>
              </a:ext>
            </a:extLst>
          </p:cNvPr>
          <p:cNvSpPr/>
          <p:nvPr/>
        </p:nvSpPr>
        <p:spPr>
          <a:xfrm>
            <a:off x="6421236" y="4467550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768CEBA9-A31E-4EF7-AB70-CA914CB82A0D}"/>
              </a:ext>
            </a:extLst>
          </p:cNvPr>
          <p:cNvSpPr/>
          <p:nvPr/>
        </p:nvSpPr>
        <p:spPr>
          <a:xfrm>
            <a:off x="7575613" y="4479796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FBBBF63-6F35-4A35-8CCA-A0A23E8EEB13}"/>
              </a:ext>
            </a:extLst>
          </p:cNvPr>
          <p:cNvSpPr/>
          <p:nvPr/>
        </p:nvSpPr>
        <p:spPr>
          <a:xfrm>
            <a:off x="6398969" y="4753280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C2857DE-13A6-4F1C-8E62-282BA1D48C7D}"/>
              </a:ext>
            </a:extLst>
          </p:cNvPr>
          <p:cNvSpPr/>
          <p:nvPr/>
        </p:nvSpPr>
        <p:spPr>
          <a:xfrm>
            <a:off x="6421236" y="4767443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F287D59-DAC0-4E77-B003-1939CBAF7846}"/>
              </a:ext>
            </a:extLst>
          </p:cNvPr>
          <p:cNvSpPr/>
          <p:nvPr/>
        </p:nvSpPr>
        <p:spPr>
          <a:xfrm>
            <a:off x="6398969" y="5053172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F969E9E-5B4E-4C2B-B391-9A43F82B34DA}"/>
              </a:ext>
            </a:extLst>
          </p:cNvPr>
          <p:cNvSpPr/>
          <p:nvPr/>
        </p:nvSpPr>
        <p:spPr>
          <a:xfrm>
            <a:off x="6421236" y="506733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E82F59F-A27E-4640-9E6D-4394D7C4C75B}"/>
              </a:ext>
            </a:extLst>
          </p:cNvPr>
          <p:cNvSpPr/>
          <p:nvPr/>
        </p:nvSpPr>
        <p:spPr>
          <a:xfrm>
            <a:off x="6398969" y="5354661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FE7CDA8-C7EF-4C88-91CE-64EF26566690}"/>
              </a:ext>
            </a:extLst>
          </p:cNvPr>
          <p:cNvSpPr/>
          <p:nvPr/>
        </p:nvSpPr>
        <p:spPr>
          <a:xfrm>
            <a:off x="6421236" y="536882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2" name="TextBox 191">
            <a:extLst>
              <a:ext uri="{FF2B5EF4-FFF2-40B4-BE49-F238E27FC236}">
                <a16:creationId xmlns:a16="http://schemas.microsoft.com/office/drawing/2014/main" id="{10EE8CF3-677A-4C2E-A5FE-F6EF7F8FFE7F}"/>
              </a:ext>
            </a:extLst>
          </p:cNvPr>
          <p:cNvSpPr txBox="1"/>
          <p:nvPr/>
        </p:nvSpPr>
        <p:spPr>
          <a:xfrm>
            <a:off x="6595389" y="4705503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익주</a:t>
            </a:r>
          </a:p>
        </p:txBody>
      </p:sp>
      <p:sp>
        <p:nvSpPr>
          <p:cNvPr id="173" name="TextBox 195">
            <a:extLst>
              <a:ext uri="{FF2B5EF4-FFF2-40B4-BE49-F238E27FC236}">
                <a16:creationId xmlns:a16="http://schemas.microsoft.com/office/drawing/2014/main" id="{C06DCF23-A809-4E7E-90CC-36B18E81C1CB}"/>
              </a:ext>
            </a:extLst>
          </p:cNvPr>
          <p:cNvSpPr txBox="1"/>
          <p:nvPr/>
        </p:nvSpPr>
        <p:spPr>
          <a:xfrm>
            <a:off x="6595389" y="5012671"/>
            <a:ext cx="6031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174" name="TextBox 199">
            <a:extLst>
              <a:ext uri="{FF2B5EF4-FFF2-40B4-BE49-F238E27FC236}">
                <a16:creationId xmlns:a16="http://schemas.microsoft.com/office/drawing/2014/main" id="{24680252-61F0-4B3D-983E-C153B9AA638E}"/>
              </a:ext>
            </a:extLst>
          </p:cNvPr>
          <p:cNvSpPr txBox="1"/>
          <p:nvPr/>
        </p:nvSpPr>
        <p:spPr>
          <a:xfrm>
            <a:off x="6595389" y="5307449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사주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175" name="TextBox 180">
            <a:extLst>
              <a:ext uri="{FF2B5EF4-FFF2-40B4-BE49-F238E27FC236}">
                <a16:creationId xmlns:a16="http://schemas.microsoft.com/office/drawing/2014/main" id="{A1A72AF6-3B2A-482B-B491-F079C5EA1278}"/>
              </a:ext>
            </a:extLst>
          </p:cNvPr>
          <p:cNvSpPr txBox="1"/>
          <p:nvPr/>
        </p:nvSpPr>
        <p:spPr>
          <a:xfrm>
            <a:off x="7570026" y="4498970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TextBox 94">
            <a:extLst>
              <a:ext uri="{FF2B5EF4-FFF2-40B4-BE49-F238E27FC236}">
                <a16:creationId xmlns:a16="http://schemas.microsoft.com/office/drawing/2014/main" id="{9D0BB53E-3F3D-490D-B5E3-C964FB27B226}"/>
              </a:ext>
            </a:extLst>
          </p:cNvPr>
          <p:cNvSpPr txBox="1"/>
          <p:nvPr/>
        </p:nvSpPr>
        <p:spPr>
          <a:xfrm>
            <a:off x="6583540" y="4489448"/>
            <a:ext cx="153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칠성검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쌍철극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179" name="TextBox 97">
            <a:extLst>
              <a:ext uri="{FF2B5EF4-FFF2-40B4-BE49-F238E27FC236}">
                <a16:creationId xmlns:a16="http://schemas.microsoft.com/office/drawing/2014/main" id="{25C7E236-0A5F-442A-8021-CB6DB04F26B6}"/>
              </a:ext>
            </a:extLst>
          </p:cNvPr>
          <p:cNvSpPr txBox="1"/>
          <p:nvPr/>
        </p:nvSpPr>
        <p:spPr>
          <a:xfrm>
            <a:off x="6583540" y="5401366"/>
            <a:ext cx="1447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옥새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E8CBB70E-2A94-40A6-A23D-986560D415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5368825"/>
            <a:ext cx="214159" cy="206249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4266BC1E-D306-48C1-8C3D-11ED807022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92" y="5067335"/>
            <a:ext cx="211055" cy="201099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FBE523B7-481E-4EDE-894E-9CAD69B980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4773041"/>
            <a:ext cx="216110" cy="198056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6B8F659A-B211-4410-8DC7-7FB4595180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4474050"/>
            <a:ext cx="216110" cy="198056"/>
          </a:xfrm>
          <a:prstGeom prst="rect">
            <a:avLst/>
          </a:prstGeom>
        </p:spPr>
      </p:pic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A6A8123D-B62D-4A2B-AA47-75D1F7F37617}"/>
              </a:ext>
            </a:extLst>
          </p:cNvPr>
          <p:cNvSpPr/>
          <p:nvPr/>
        </p:nvSpPr>
        <p:spPr>
          <a:xfrm>
            <a:off x="7575613" y="4780493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5" name="TextBox 180">
            <a:extLst>
              <a:ext uri="{FF2B5EF4-FFF2-40B4-BE49-F238E27FC236}">
                <a16:creationId xmlns:a16="http://schemas.microsoft.com/office/drawing/2014/main" id="{E8868674-611D-481B-B735-014E0C1F7491}"/>
              </a:ext>
            </a:extLst>
          </p:cNvPr>
          <p:cNvSpPr txBox="1"/>
          <p:nvPr/>
        </p:nvSpPr>
        <p:spPr>
          <a:xfrm>
            <a:off x="7570026" y="4799667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2F969B8A-B272-4C59-8FA5-2D2B086A1062}"/>
              </a:ext>
            </a:extLst>
          </p:cNvPr>
          <p:cNvSpPr/>
          <p:nvPr/>
        </p:nvSpPr>
        <p:spPr>
          <a:xfrm>
            <a:off x="7575613" y="5085010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7" name="TextBox 180">
            <a:extLst>
              <a:ext uri="{FF2B5EF4-FFF2-40B4-BE49-F238E27FC236}">
                <a16:creationId xmlns:a16="http://schemas.microsoft.com/office/drawing/2014/main" id="{30540302-B431-494C-85F9-43F6FA6A8525}"/>
              </a:ext>
            </a:extLst>
          </p:cNvPr>
          <p:cNvSpPr txBox="1"/>
          <p:nvPr/>
        </p:nvSpPr>
        <p:spPr>
          <a:xfrm>
            <a:off x="7570026" y="5104185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3B400321-0DC0-46AB-83B2-255B350F4A88}"/>
              </a:ext>
            </a:extLst>
          </p:cNvPr>
          <p:cNvSpPr/>
          <p:nvPr/>
        </p:nvSpPr>
        <p:spPr>
          <a:xfrm>
            <a:off x="7572733" y="5382192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9" name="TextBox 180">
            <a:extLst>
              <a:ext uri="{FF2B5EF4-FFF2-40B4-BE49-F238E27FC236}">
                <a16:creationId xmlns:a16="http://schemas.microsoft.com/office/drawing/2014/main" id="{CE35E15F-BB72-4B25-832F-8B5D4677A055}"/>
              </a:ext>
            </a:extLst>
          </p:cNvPr>
          <p:cNvSpPr txBox="1"/>
          <p:nvPr/>
        </p:nvSpPr>
        <p:spPr>
          <a:xfrm>
            <a:off x="7567146" y="5401366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0" name="그림 189" descr="장난감이(가) 표시된 사진&#10;&#10;자동 생성된 설명">
            <a:extLst>
              <a:ext uri="{FF2B5EF4-FFF2-40B4-BE49-F238E27FC236}">
                <a16:creationId xmlns:a16="http://schemas.microsoft.com/office/drawing/2014/main" id="{BB6D1DD1-A450-4E03-A016-AB425BAF3B9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31" y="5679668"/>
            <a:ext cx="337144" cy="369208"/>
          </a:xfrm>
          <a:prstGeom prst="rect">
            <a:avLst/>
          </a:prstGeom>
        </p:spPr>
      </p:pic>
      <p:pic>
        <p:nvPicPr>
          <p:cNvPr id="191" name="그림 190" descr="방이(가) 표시된 사진&#10;&#10;자동 생성된 설명">
            <a:extLst>
              <a:ext uri="{FF2B5EF4-FFF2-40B4-BE49-F238E27FC236}">
                <a16:creationId xmlns:a16="http://schemas.microsoft.com/office/drawing/2014/main" id="{6E0744DA-E4B5-40C3-986F-E451D584985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44" y="4145357"/>
            <a:ext cx="1789436" cy="253222"/>
          </a:xfrm>
          <a:prstGeom prst="rect">
            <a:avLst/>
          </a:prstGeom>
        </p:spPr>
      </p:pic>
      <p:pic>
        <p:nvPicPr>
          <p:cNvPr id="192" name="그림 191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CC7D339D-46CA-4CEA-9CE4-5A8A92FB35A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96" y="3244201"/>
            <a:ext cx="58990" cy="81463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8AA47415-4382-4AA4-8E14-FE3C109C372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6341383" y="3338379"/>
            <a:ext cx="173328" cy="103564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A8DC5600-FA90-49A3-8999-32D3EAB3FCA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30" y="3325019"/>
            <a:ext cx="118237" cy="116923"/>
          </a:xfrm>
          <a:prstGeom prst="rect">
            <a:avLst/>
          </a:prstGeom>
        </p:spPr>
      </p:pic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03B50E17-BFEE-4831-A429-D96D064A2865}"/>
              </a:ext>
            </a:extLst>
          </p:cNvPr>
          <p:cNvGrpSpPr/>
          <p:nvPr/>
        </p:nvGrpSpPr>
        <p:grpSpPr>
          <a:xfrm>
            <a:off x="6252530" y="2950347"/>
            <a:ext cx="263632" cy="366381"/>
            <a:chOff x="430398" y="1164055"/>
            <a:chExt cx="561776" cy="780727"/>
          </a:xfrm>
        </p:grpSpPr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A03269D7-0ABA-41AF-92FA-D231A3DD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23E89F88-B0EF-4E11-92BC-B36D07AE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ADE198A2-B907-4664-AD34-82758895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</p:grpSp>
      <p:sp>
        <p:nvSpPr>
          <p:cNvPr id="21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6589549" y="5098318"/>
            <a:ext cx="95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청공검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확인 창 </a:t>
            </a:r>
            <a:r>
              <a:rPr lang="en-US" altLang="ko-KR" sz="1400" b="1" dirty="0">
                <a:solidFill>
                  <a:srgbClr val="FF0000"/>
                </a:solidFill>
              </a:rPr>
              <a:t>– ( </a:t>
            </a:r>
            <a:r>
              <a:rPr lang="ko-KR" altLang="en-US" sz="1400" b="1" dirty="0">
                <a:solidFill>
                  <a:srgbClr val="FF0000"/>
                </a:solidFill>
              </a:rPr>
              <a:t>예 누를 시 이동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/>
              <a:t>0.5</a:t>
            </a:r>
            <a:r>
              <a:rPr lang="ko-KR" altLang="en-US" sz="1200" dirty="0"/>
              <a:t>초 </a:t>
            </a:r>
            <a:r>
              <a:rPr lang="en-US" altLang="ko-KR" sz="1200" dirty="0"/>
              <a:t>fade in </a:t>
            </a:r>
            <a:r>
              <a:rPr lang="ko-KR" altLang="en-US" sz="1200" dirty="0"/>
              <a:t>검정색 바탕 </a:t>
            </a:r>
            <a:r>
              <a:rPr lang="en-US" altLang="ko-KR" sz="1200" dirty="0"/>
              <a:t>(</a:t>
            </a:r>
            <a:r>
              <a:rPr lang="ko-KR" altLang="en-US" sz="1200" dirty="0"/>
              <a:t>투명도 </a:t>
            </a:r>
            <a:r>
              <a:rPr lang="en-US" altLang="ko-KR" sz="1200" dirty="0"/>
              <a:t>20%)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 클릭 시 상자 주변에 빛이 나면서</a:t>
            </a:r>
            <a:r>
              <a:rPr lang="en-US" altLang="ko-KR" sz="1200" dirty="0"/>
              <a:t> </a:t>
            </a:r>
            <a:r>
              <a:rPr lang="ko-KR" altLang="en-US" sz="1200" dirty="0"/>
              <a:t>흰색 </a:t>
            </a:r>
            <a:endParaRPr lang="en-US" altLang="ko-KR" sz="1200" dirty="0"/>
          </a:p>
          <a:p>
            <a:r>
              <a:rPr lang="ko-KR" altLang="en-US" sz="1200" dirty="0"/>
              <a:t>배경이 화면을 가린 뒤 소리와 함께 보물 등장</a:t>
            </a:r>
            <a:endParaRPr lang="en-US" altLang="ko-KR" sz="1200" dirty="0"/>
          </a:p>
          <a:p>
            <a:r>
              <a:rPr lang="en-US" altLang="ko-KR" sz="1200" dirty="0"/>
              <a:t>(fade in)</a:t>
            </a:r>
          </a:p>
          <a:p>
            <a:endParaRPr lang="en-US" altLang="ko-KR" sz="1200" b="1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/>
              <a:t>, </a:t>
            </a:r>
            <a:r>
              <a:rPr lang="ko-KR" altLang="en-US" sz="1200" dirty="0"/>
              <a:t>황금 네온 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ko-KR" altLang="en-US" sz="1200" dirty="0"/>
              <a:t>실패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/>
              <a:t>빨강 네온 테두리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이미지 크기 </a:t>
            </a:r>
            <a:r>
              <a:rPr lang="en-US" altLang="ko-KR" sz="1200" dirty="0"/>
              <a:t>: 250 x 250 </a:t>
            </a:r>
            <a:r>
              <a:rPr lang="ko-KR" altLang="en-US" sz="1200" dirty="0"/>
              <a:t>픽셀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437429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275070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6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63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07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5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6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562576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898505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600247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553165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562576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600247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562576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600247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562576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600247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898505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898505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898505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576659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898505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쌍철극</a:t>
            </a:r>
            <a:endParaRPr lang="en-US" altLang="ko-KR" sz="600" b="1" dirty="0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898505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898505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 err="1">
                <a:latin typeface="+mj-ea"/>
                <a:ea typeface="+mj-ea"/>
              </a:rPr>
              <a:t>공손찬이</a:t>
            </a:r>
            <a:r>
              <a:rPr lang="ko-KR" altLang="en-US" sz="600" b="1" dirty="0">
                <a:latin typeface="+mj-ea"/>
                <a:ea typeface="+mj-ea"/>
              </a:rPr>
              <a:t>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백마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898505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옥새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1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554980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512144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05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100506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501736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553165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576659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553165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576659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548293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571787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021902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72" y="5771119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" y="3175383"/>
            <a:ext cx="3027281" cy="428389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보상</a:t>
            </a: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3AE9FD8E-6087-4B59-8A3F-1A5D7888C025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68086" y="1963252"/>
            <a:ext cx="369346" cy="220685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0A9722DD-1080-46EF-AAD3-87A72391C0C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934783"/>
            <a:ext cx="251953" cy="249153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6504E0F5-36C6-4178-815F-C627D356572D}"/>
              </a:ext>
            </a:extLst>
          </p:cNvPr>
          <p:cNvSpPr txBox="1"/>
          <p:nvPr/>
        </p:nvSpPr>
        <p:spPr>
          <a:xfrm>
            <a:off x="531204" y="1948000"/>
            <a:ext cx="471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A11FA8E-6416-44AA-9222-60DC563A6953}"/>
              </a:ext>
            </a:extLst>
          </p:cNvPr>
          <p:cNvGrpSpPr/>
          <p:nvPr/>
        </p:nvGrpSpPr>
        <p:grpSpPr>
          <a:xfrm>
            <a:off x="378749" y="1131275"/>
            <a:ext cx="561776" cy="788344"/>
            <a:chOff x="430398" y="1158939"/>
            <a:chExt cx="561776" cy="788344"/>
          </a:xfrm>
        </p:grpSpPr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F5781E21-D348-48F7-AE29-920340E4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5414F08B-6D2E-4911-8C4D-96DD619C8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D8CC1-E721-4BD6-ABAA-FC2FF9FADAB1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E46C1E0-C479-4DB1-AC2F-CF20A5B8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AE20B86-D98D-4AC8-95B3-E4E10F662BCD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B17D94D-031F-435C-93CE-76A7B7DD88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274569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498004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발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견</a:t>
            </a: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460859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7" y="2832432"/>
            <a:ext cx="1479124" cy="1335983"/>
          </a:xfrm>
          <a:prstGeom prst="rect">
            <a:avLst/>
          </a:prstGeom>
          <a:effectLst/>
        </p:spPr>
      </p:pic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372629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234636" y="5494541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75000"/>
                  </a:schemeClr>
                </a:solidFill>
              </a:rPr>
              <a:t>아무 화면 클릭</a:t>
            </a: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562714AE-A740-4542-87E8-CC8935A1BAB5}"/>
              </a:ext>
            </a:extLst>
          </p:cNvPr>
          <p:cNvSpPr/>
          <p:nvPr/>
        </p:nvSpPr>
        <p:spPr>
          <a:xfrm>
            <a:off x="3962695" y="3277594"/>
            <a:ext cx="1624297" cy="962569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A91B5D-0F3D-4F6F-AC64-E8AB43AF26A3}"/>
              </a:ext>
            </a:extLst>
          </p:cNvPr>
          <p:cNvSpPr/>
          <p:nvPr/>
        </p:nvSpPr>
        <p:spPr>
          <a:xfrm>
            <a:off x="3866724" y="2875944"/>
            <a:ext cx="1789436" cy="3160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 descr="그리기이(가) 표시된 사진&#10;&#10;자동 생성된 설명">
            <a:extLst>
              <a:ext uri="{FF2B5EF4-FFF2-40B4-BE49-F238E27FC236}">
                <a16:creationId xmlns:a16="http://schemas.microsoft.com/office/drawing/2014/main" id="{0EE5AE74-BED4-4EFE-904F-02A866B3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63" y="4312231"/>
            <a:ext cx="1622129" cy="1364218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81F23704-DA11-4A98-B5C1-DAD87A5FE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70" y="5665349"/>
            <a:ext cx="353473" cy="361427"/>
          </a:xfrm>
          <a:prstGeom prst="rect">
            <a:avLst/>
          </a:prstGeom>
          <a:noFill/>
        </p:spPr>
      </p:pic>
      <p:pic>
        <p:nvPicPr>
          <p:cNvPr id="397" name="그림 396">
            <a:extLst>
              <a:ext uri="{FF2B5EF4-FFF2-40B4-BE49-F238E27FC236}">
                <a16:creationId xmlns:a16="http://schemas.microsoft.com/office/drawing/2014/main" id="{433B5126-FC21-4078-89E8-459DBF9F86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68" y="5665349"/>
            <a:ext cx="322181" cy="361427"/>
          </a:xfrm>
          <a:prstGeom prst="rect">
            <a:avLst/>
          </a:prstGeom>
          <a:noFill/>
        </p:spPr>
      </p:pic>
      <p:pic>
        <p:nvPicPr>
          <p:cNvPr id="399" name="그림 398">
            <a:extLst>
              <a:ext uri="{FF2B5EF4-FFF2-40B4-BE49-F238E27FC236}">
                <a16:creationId xmlns:a16="http://schemas.microsoft.com/office/drawing/2014/main" id="{1F3C6D8D-9F50-41BF-A1F0-378C576F98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7" y="5665349"/>
            <a:ext cx="378622" cy="361427"/>
          </a:xfrm>
          <a:prstGeom prst="rect">
            <a:avLst/>
          </a:prstGeom>
          <a:noFill/>
        </p:spPr>
      </p:pic>
      <p:pic>
        <p:nvPicPr>
          <p:cNvPr id="401" name="그림 400">
            <a:extLst>
              <a:ext uri="{FF2B5EF4-FFF2-40B4-BE49-F238E27FC236}">
                <a16:creationId xmlns:a16="http://schemas.microsoft.com/office/drawing/2014/main" id="{23728799-5A94-47A2-B312-CCF613B5E7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33" y="5666152"/>
            <a:ext cx="337145" cy="361427"/>
          </a:xfrm>
          <a:prstGeom prst="rect">
            <a:avLst/>
          </a:prstGeom>
        </p:spPr>
      </p:pic>
      <p:pic>
        <p:nvPicPr>
          <p:cNvPr id="403" name="그림 40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41AFE-D28E-45CE-AD5B-96BD4619616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3098864"/>
            <a:ext cx="1414897" cy="1056388"/>
          </a:xfrm>
          <a:prstGeom prst="rect">
            <a:avLst/>
          </a:prstGeom>
        </p:spPr>
      </p:pic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D62BEA35-0D5E-4A9A-AAE5-14F49B5AFA34}"/>
              </a:ext>
            </a:extLst>
          </p:cNvPr>
          <p:cNvSpPr/>
          <p:nvPr/>
        </p:nvSpPr>
        <p:spPr>
          <a:xfrm>
            <a:off x="4036670" y="4440897"/>
            <a:ext cx="1493514" cy="241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TextBox 172">
            <a:extLst>
              <a:ext uri="{FF2B5EF4-FFF2-40B4-BE49-F238E27FC236}">
                <a16:creationId xmlns:a16="http://schemas.microsoft.com/office/drawing/2014/main" id="{F732DB38-92E2-4938-9797-E3D9A8A0270C}"/>
              </a:ext>
            </a:extLst>
          </p:cNvPr>
          <p:cNvSpPr txBox="1"/>
          <p:nvPr/>
        </p:nvSpPr>
        <p:spPr>
          <a:xfrm>
            <a:off x="4233090" y="4398234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연주</a:t>
            </a: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CD9034F-B977-422D-8D5C-CB2C109D5F4F}"/>
              </a:ext>
            </a:extLst>
          </p:cNvPr>
          <p:cNvSpPr/>
          <p:nvPr/>
        </p:nvSpPr>
        <p:spPr>
          <a:xfrm>
            <a:off x="4058937" y="4455060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6A36F9A9-660D-41B7-9531-E3528E7EB1F9}"/>
              </a:ext>
            </a:extLst>
          </p:cNvPr>
          <p:cNvSpPr/>
          <p:nvPr/>
        </p:nvSpPr>
        <p:spPr>
          <a:xfrm>
            <a:off x="5213314" y="4467306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BF0D62FA-0A54-4497-B50D-2F0E951AFD86}"/>
              </a:ext>
            </a:extLst>
          </p:cNvPr>
          <p:cNvSpPr/>
          <p:nvPr/>
        </p:nvSpPr>
        <p:spPr>
          <a:xfrm>
            <a:off x="4036670" y="4740790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42427C5-F47D-4964-A92C-05EF9BCE1729}"/>
              </a:ext>
            </a:extLst>
          </p:cNvPr>
          <p:cNvSpPr/>
          <p:nvPr/>
        </p:nvSpPr>
        <p:spPr>
          <a:xfrm>
            <a:off x="4058937" y="4754953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BCB4ADB-04FD-4936-9982-E2CC386AC486}"/>
              </a:ext>
            </a:extLst>
          </p:cNvPr>
          <p:cNvSpPr/>
          <p:nvPr/>
        </p:nvSpPr>
        <p:spPr>
          <a:xfrm>
            <a:off x="4036670" y="5040682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3C7A189B-F63C-4D45-B9F5-5A266CD3392C}"/>
              </a:ext>
            </a:extLst>
          </p:cNvPr>
          <p:cNvSpPr/>
          <p:nvPr/>
        </p:nvSpPr>
        <p:spPr>
          <a:xfrm>
            <a:off x="4058937" y="505484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638B6ED-95C2-4516-9A3A-3731A680E342}"/>
              </a:ext>
            </a:extLst>
          </p:cNvPr>
          <p:cNvSpPr/>
          <p:nvPr/>
        </p:nvSpPr>
        <p:spPr>
          <a:xfrm>
            <a:off x="4036670" y="5342171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C945F7E-FF43-49A5-9527-2CACB2B3E54D}"/>
              </a:ext>
            </a:extLst>
          </p:cNvPr>
          <p:cNvSpPr/>
          <p:nvPr/>
        </p:nvSpPr>
        <p:spPr>
          <a:xfrm>
            <a:off x="4058937" y="535633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7" name="TextBox 191">
            <a:extLst>
              <a:ext uri="{FF2B5EF4-FFF2-40B4-BE49-F238E27FC236}">
                <a16:creationId xmlns:a16="http://schemas.microsoft.com/office/drawing/2014/main" id="{C7223F39-24BA-46FA-8A5C-25F77BFD3852}"/>
              </a:ext>
            </a:extLst>
          </p:cNvPr>
          <p:cNvSpPr txBox="1"/>
          <p:nvPr/>
        </p:nvSpPr>
        <p:spPr>
          <a:xfrm>
            <a:off x="4233090" y="4693013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익주</a:t>
            </a:r>
          </a:p>
        </p:txBody>
      </p:sp>
      <p:sp>
        <p:nvSpPr>
          <p:cNvPr id="429" name="TextBox 195">
            <a:extLst>
              <a:ext uri="{FF2B5EF4-FFF2-40B4-BE49-F238E27FC236}">
                <a16:creationId xmlns:a16="http://schemas.microsoft.com/office/drawing/2014/main" id="{DE9D80B8-4F78-44BF-8B59-CE1E9CF17324}"/>
              </a:ext>
            </a:extLst>
          </p:cNvPr>
          <p:cNvSpPr txBox="1"/>
          <p:nvPr/>
        </p:nvSpPr>
        <p:spPr>
          <a:xfrm>
            <a:off x="4233090" y="5000181"/>
            <a:ext cx="6031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1" name="TextBox 199">
            <a:extLst>
              <a:ext uri="{FF2B5EF4-FFF2-40B4-BE49-F238E27FC236}">
                <a16:creationId xmlns:a16="http://schemas.microsoft.com/office/drawing/2014/main" id="{5F4870D0-8248-40B8-BF51-E4EF61F24186}"/>
              </a:ext>
            </a:extLst>
          </p:cNvPr>
          <p:cNvSpPr txBox="1"/>
          <p:nvPr/>
        </p:nvSpPr>
        <p:spPr>
          <a:xfrm>
            <a:off x="4233090" y="5294959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사주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3" name="TextBox 180">
            <a:extLst>
              <a:ext uri="{FF2B5EF4-FFF2-40B4-BE49-F238E27FC236}">
                <a16:creationId xmlns:a16="http://schemas.microsoft.com/office/drawing/2014/main" id="{471ED083-9D6E-487C-974C-3DE08A40FD37}"/>
              </a:ext>
            </a:extLst>
          </p:cNvPr>
          <p:cNvSpPr txBox="1"/>
          <p:nvPr/>
        </p:nvSpPr>
        <p:spPr>
          <a:xfrm>
            <a:off x="5207727" y="4486480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5" name="TextBox 94">
            <a:extLst>
              <a:ext uri="{FF2B5EF4-FFF2-40B4-BE49-F238E27FC236}">
                <a16:creationId xmlns:a16="http://schemas.microsoft.com/office/drawing/2014/main" id="{23C64437-FBB1-4723-8778-E3A3E7B835B1}"/>
              </a:ext>
            </a:extLst>
          </p:cNvPr>
          <p:cNvSpPr txBox="1"/>
          <p:nvPr/>
        </p:nvSpPr>
        <p:spPr>
          <a:xfrm>
            <a:off x="4221241" y="4476958"/>
            <a:ext cx="153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칠성검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쌍철극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437" name="TextBox 95">
            <a:extLst>
              <a:ext uri="{FF2B5EF4-FFF2-40B4-BE49-F238E27FC236}">
                <a16:creationId xmlns:a16="http://schemas.microsoft.com/office/drawing/2014/main" id="{229D3E67-DFB5-451D-B918-7C8169604345}"/>
              </a:ext>
            </a:extLst>
          </p:cNvPr>
          <p:cNvSpPr txBox="1"/>
          <p:nvPr/>
        </p:nvSpPr>
        <p:spPr>
          <a:xfrm>
            <a:off x="4221241" y="4774971"/>
            <a:ext cx="984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유언이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 err="1">
                <a:latin typeface="+mj-ea"/>
                <a:ea typeface="+mj-ea"/>
              </a:rPr>
              <a:t>맹획</a:t>
            </a:r>
            <a:r>
              <a:rPr lang="ko-KR" altLang="en-US" sz="500" b="1" dirty="0">
                <a:latin typeface="+mj-ea"/>
                <a:ea typeface="+mj-ea"/>
              </a:rPr>
              <a:t> 머리띠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비도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441" name="TextBox 97">
            <a:extLst>
              <a:ext uri="{FF2B5EF4-FFF2-40B4-BE49-F238E27FC236}">
                <a16:creationId xmlns:a16="http://schemas.microsoft.com/office/drawing/2014/main" id="{B9A322F0-74F2-4A73-9C5C-EF33829243F8}"/>
              </a:ext>
            </a:extLst>
          </p:cNvPr>
          <p:cNvSpPr txBox="1"/>
          <p:nvPr/>
        </p:nvSpPr>
        <p:spPr>
          <a:xfrm>
            <a:off x="4221241" y="5388876"/>
            <a:ext cx="1447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옥새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443" name="그림 442">
            <a:extLst>
              <a:ext uri="{FF2B5EF4-FFF2-40B4-BE49-F238E27FC236}">
                <a16:creationId xmlns:a16="http://schemas.microsoft.com/office/drawing/2014/main" id="{DF69062A-7D67-4A87-B9BD-997AAA79A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5356335"/>
            <a:ext cx="214159" cy="206249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A957B408-569F-4D50-AE29-D917758C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93" y="5054845"/>
            <a:ext cx="211055" cy="201099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FFB14DB9-9308-4CF9-A7D2-0EFF60C0E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4760551"/>
            <a:ext cx="216110" cy="198056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35ED9E30-DFAA-4B9E-9D42-9775ABBB5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4461560"/>
            <a:ext cx="216110" cy="198056"/>
          </a:xfrm>
          <a:prstGeom prst="rect">
            <a:avLst/>
          </a:prstGeom>
        </p:spPr>
      </p:pic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05410E1-784C-4B54-91E5-B59B56E73475}"/>
              </a:ext>
            </a:extLst>
          </p:cNvPr>
          <p:cNvSpPr/>
          <p:nvPr/>
        </p:nvSpPr>
        <p:spPr>
          <a:xfrm>
            <a:off x="5213314" y="4768003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180">
            <a:extLst>
              <a:ext uri="{FF2B5EF4-FFF2-40B4-BE49-F238E27FC236}">
                <a16:creationId xmlns:a16="http://schemas.microsoft.com/office/drawing/2014/main" id="{5DE3CF1D-2644-42F7-BFCD-4310C2D89D08}"/>
              </a:ext>
            </a:extLst>
          </p:cNvPr>
          <p:cNvSpPr txBox="1"/>
          <p:nvPr/>
        </p:nvSpPr>
        <p:spPr>
          <a:xfrm>
            <a:off x="5207727" y="4787177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" name="사각형: 둥근 모서리 470">
            <a:extLst>
              <a:ext uri="{FF2B5EF4-FFF2-40B4-BE49-F238E27FC236}">
                <a16:creationId xmlns:a16="http://schemas.microsoft.com/office/drawing/2014/main" id="{9CA960BF-A42A-4F8F-B85D-0E9AA3EB8293}"/>
              </a:ext>
            </a:extLst>
          </p:cNvPr>
          <p:cNvSpPr/>
          <p:nvPr/>
        </p:nvSpPr>
        <p:spPr>
          <a:xfrm>
            <a:off x="5213314" y="5072520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3" name="TextBox 180">
            <a:extLst>
              <a:ext uri="{FF2B5EF4-FFF2-40B4-BE49-F238E27FC236}">
                <a16:creationId xmlns:a16="http://schemas.microsoft.com/office/drawing/2014/main" id="{6EDC5673-C623-43D5-981D-272DC4C6D01B}"/>
              </a:ext>
            </a:extLst>
          </p:cNvPr>
          <p:cNvSpPr txBox="1"/>
          <p:nvPr/>
        </p:nvSpPr>
        <p:spPr>
          <a:xfrm>
            <a:off x="5207727" y="5091695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09A58501-4314-4D0A-B9A8-D1BC2BB471CA}"/>
              </a:ext>
            </a:extLst>
          </p:cNvPr>
          <p:cNvSpPr/>
          <p:nvPr/>
        </p:nvSpPr>
        <p:spPr>
          <a:xfrm>
            <a:off x="5210434" y="5369702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7" name="TextBox 180">
            <a:extLst>
              <a:ext uri="{FF2B5EF4-FFF2-40B4-BE49-F238E27FC236}">
                <a16:creationId xmlns:a16="http://schemas.microsoft.com/office/drawing/2014/main" id="{97F8AC6E-4062-4A55-8ED2-63353FCFB3BE}"/>
              </a:ext>
            </a:extLst>
          </p:cNvPr>
          <p:cNvSpPr txBox="1"/>
          <p:nvPr/>
        </p:nvSpPr>
        <p:spPr>
          <a:xfrm>
            <a:off x="5204847" y="5388876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그림 106" descr="장난감이(가) 표시된 사진&#10;&#10;자동 생성된 설명">
            <a:extLst>
              <a:ext uri="{FF2B5EF4-FFF2-40B4-BE49-F238E27FC236}">
                <a16:creationId xmlns:a16="http://schemas.microsoft.com/office/drawing/2014/main" id="{E59C9645-0207-4377-B27B-6715481A6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32" y="5667178"/>
            <a:ext cx="337144" cy="369208"/>
          </a:xfrm>
          <a:prstGeom prst="rect">
            <a:avLst/>
          </a:prstGeom>
        </p:spPr>
      </p:pic>
      <p:pic>
        <p:nvPicPr>
          <p:cNvPr id="116" name="그림 115" descr="방이(가) 표시된 사진&#10;&#10;자동 생성된 설명">
            <a:extLst>
              <a:ext uri="{FF2B5EF4-FFF2-40B4-BE49-F238E27FC236}">
                <a16:creationId xmlns:a16="http://schemas.microsoft.com/office/drawing/2014/main" id="{3ECC0796-5E80-4E91-859F-718FB73FD8A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45" y="4132867"/>
            <a:ext cx="1789436" cy="253222"/>
          </a:xfrm>
          <a:prstGeom prst="rect">
            <a:avLst/>
          </a:prstGeom>
        </p:spPr>
      </p:pic>
      <p:pic>
        <p:nvPicPr>
          <p:cNvPr id="457" name="그림 456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BD10BE3C-8BB3-4824-B277-94775D4F0A7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97" y="3231711"/>
            <a:ext cx="58990" cy="81463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90BC818-8733-4EF1-8ED0-00559A6FC51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3979084" y="3325889"/>
            <a:ext cx="173328" cy="103564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1C5E9FFD-3B1D-48A2-B20E-679FB280B8C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1" y="3312529"/>
            <a:ext cx="118237" cy="116923"/>
          </a:xfrm>
          <a:prstGeom prst="rect">
            <a:avLst/>
          </a:prstGeom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CFAA9F0-3405-46A1-A285-79F6BAB2EE93}"/>
              </a:ext>
            </a:extLst>
          </p:cNvPr>
          <p:cNvGrpSpPr/>
          <p:nvPr/>
        </p:nvGrpSpPr>
        <p:grpSpPr>
          <a:xfrm>
            <a:off x="3890231" y="2937857"/>
            <a:ext cx="263632" cy="366381"/>
            <a:chOff x="430398" y="1164055"/>
            <a:chExt cx="561776" cy="780727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33177FDE-D824-422E-85B7-C8F95B95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36BF8E62-1AD1-4E6C-BDA9-5FF0EC73D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D279ED8B-3123-4342-923D-2F1DDAAF9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D18354-1E72-49FD-8A3C-A2AF1381A792}"/>
              </a:ext>
            </a:extLst>
          </p:cNvPr>
          <p:cNvSpPr/>
          <p:nvPr/>
        </p:nvSpPr>
        <p:spPr>
          <a:xfrm>
            <a:off x="3867250" y="2880426"/>
            <a:ext cx="1791105" cy="31622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TextBox 95">
            <a:extLst>
              <a:ext uri="{FF2B5EF4-FFF2-40B4-BE49-F238E27FC236}">
                <a16:creationId xmlns:a16="http://schemas.microsoft.com/office/drawing/2014/main" id="{39B04CE8-4086-4AA2-85B1-E3DDB0AB4122}"/>
              </a:ext>
            </a:extLst>
          </p:cNvPr>
          <p:cNvSpPr txBox="1"/>
          <p:nvPr/>
        </p:nvSpPr>
        <p:spPr>
          <a:xfrm>
            <a:off x="6583540" y="4787461"/>
            <a:ext cx="1363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유언이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 err="1">
                <a:latin typeface="+mj-ea"/>
                <a:ea typeface="+mj-ea"/>
              </a:rPr>
              <a:t>맹획</a:t>
            </a:r>
            <a:r>
              <a:rPr lang="ko-KR" altLang="en-US" sz="500" b="1" dirty="0">
                <a:latin typeface="+mj-ea"/>
                <a:ea typeface="+mj-ea"/>
              </a:rPr>
              <a:t> 머리띠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비도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BC4138B-527F-4191-AA6F-17412C99139E}"/>
              </a:ext>
            </a:extLst>
          </p:cNvPr>
          <p:cNvSpPr/>
          <p:nvPr/>
        </p:nvSpPr>
        <p:spPr>
          <a:xfrm>
            <a:off x="6241798" y="2895824"/>
            <a:ext cx="1791105" cy="31622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34" y="1135736"/>
            <a:ext cx="1574515" cy="1188312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3" y="1021977"/>
            <a:ext cx="910031" cy="333678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327624" y="10618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수색</a:t>
            </a:r>
          </a:p>
        </p:txBody>
      </p:sp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215547" y="5085021"/>
            <a:ext cx="95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211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4682570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212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3925203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958667" y="1618960"/>
            <a:ext cx="114005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rgbClr val="85FF29"/>
                </a:solidFill>
              </a:rPr>
              <a:t>획득 가능한 보물 </a:t>
            </a:r>
            <a:r>
              <a:rPr lang="en-US" altLang="ko-KR" sz="500" b="1" dirty="0">
                <a:solidFill>
                  <a:srgbClr val="85FF29"/>
                </a:solidFill>
              </a:rPr>
              <a:t>: </a:t>
            </a:r>
            <a:r>
              <a:rPr lang="ko-KR" altLang="en-US" sz="500" b="1" dirty="0">
                <a:solidFill>
                  <a:srgbClr val="85FF29"/>
                </a:solidFill>
              </a:rPr>
              <a:t>쌍절극</a:t>
            </a:r>
            <a:r>
              <a:rPr lang="en-US" altLang="ko-KR" sz="500" b="1" dirty="0">
                <a:solidFill>
                  <a:srgbClr val="85FF29"/>
                </a:solidFill>
              </a:rPr>
              <a:t>,</a:t>
            </a:r>
            <a:r>
              <a:rPr lang="ko-KR" altLang="en-US" sz="500" b="1" dirty="0">
                <a:solidFill>
                  <a:srgbClr val="85FF29"/>
                </a:solidFill>
              </a:rPr>
              <a:t>칠성검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61447" y="1787510"/>
            <a:ext cx="7344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남은 입장 횟수 </a:t>
            </a:r>
            <a:r>
              <a:rPr lang="en-US" altLang="ko-KR" sz="500" b="1" dirty="0">
                <a:solidFill>
                  <a:schemeClr val="bg1"/>
                </a:solidFill>
              </a:rPr>
              <a:t>: 7 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921160" y="1963291"/>
            <a:ext cx="431605" cy="1938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flipH="1">
            <a:off x="3321345" y="1933630"/>
            <a:ext cx="544905" cy="2699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A657498-D441-47EC-B406-D520308C7C77}"/>
              </a:ext>
            </a:extLst>
          </p:cNvPr>
          <p:cNvSpPr/>
          <p:nvPr/>
        </p:nvSpPr>
        <p:spPr>
          <a:xfrm>
            <a:off x="3981858" y="3170179"/>
            <a:ext cx="1564578" cy="26553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049830" y="5309738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9FB74F1-F5DB-4EFC-805F-04221CF1532F}"/>
              </a:ext>
            </a:extLst>
          </p:cNvPr>
          <p:cNvSpPr txBox="1"/>
          <p:nvPr/>
        </p:nvSpPr>
        <p:spPr>
          <a:xfrm>
            <a:off x="4000174" y="3197629"/>
            <a:ext cx="155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실</a:t>
            </a:r>
            <a:r>
              <a:rPr lang="en-US" altLang="ko-KR" sz="3200" b="1" dirty="0">
                <a:solidFill>
                  <a:srgbClr val="FF0000"/>
                </a:solidFill>
              </a:rPr>
              <a:t>	</a:t>
            </a:r>
            <a:r>
              <a:rPr lang="ko-KR" altLang="en-US" sz="3200" b="1" dirty="0">
                <a:solidFill>
                  <a:srgbClr val="FF0000"/>
                </a:solidFill>
              </a:rPr>
              <a:t>패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494CC0-CB40-4478-99FB-B1227104912C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t="59999" r="2442" b="1893"/>
          <a:stretch/>
        </p:blipFill>
        <p:spPr>
          <a:xfrm>
            <a:off x="4243735" y="3684138"/>
            <a:ext cx="1066462" cy="1046772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3990373" y="4932072"/>
            <a:ext cx="150173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D966"/>
                </a:solidFill>
              </a:rPr>
              <a:t>[</a:t>
            </a:r>
            <a:r>
              <a:rPr lang="ko-KR" altLang="en-US" sz="800" b="1" dirty="0">
                <a:solidFill>
                  <a:srgbClr val="FFD966"/>
                </a:solidFill>
              </a:rPr>
              <a:t>지식 </a:t>
            </a:r>
            <a:r>
              <a:rPr lang="en-US" altLang="ko-KR" sz="800" b="1" dirty="0">
                <a:solidFill>
                  <a:srgbClr val="FFD966"/>
                </a:solidFill>
              </a:rPr>
              <a:t>10]</a:t>
            </a:r>
            <a:r>
              <a:rPr lang="ko-KR" altLang="en-US" sz="800" b="1" dirty="0">
                <a:solidFill>
                  <a:schemeClr val="bg1"/>
                </a:solidFill>
              </a:rPr>
              <a:t>을 획득하였습니다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E78DA1-A373-41DF-8B61-D30624670E30}"/>
              </a:ext>
            </a:extLst>
          </p:cNvPr>
          <p:cNvSpPr/>
          <p:nvPr/>
        </p:nvSpPr>
        <p:spPr>
          <a:xfrm>
            <a:off x="6344157" y="3182669"/>
            <a:ext cx="1564578" cy="26553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84F6932-DF6F-4DFA-8A1D-7494C1D02CBA}"/>
              </a:ext>
            </a:extLst>
          </p:cNvPr>
          <p:cNvSpPr txBox="1"/>
          <p:nvPr/>
        </p:nvSpPr>
        <p:spPr>
          <a:xfrm>
            <a:off x="6412129" y="5322228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883A97A-FD72-4364-9FBB-58ECB0C79FB3}"/>
              </a:ext>
            </a:extLst>
          </p:cNvPr>
          <p:cNvSpPr txBox="1"/>
          <p:nvPr/>
        </p:nvSpPr>
        <p:spPr>
          <a:xfrm>
            <a:off x="6362473" y="3210119"/>
            <a:ext cx="155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성</a:t>
            </a:r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공</a:t>
            </a:r>
            <a:endParaRPr lang="en-US" altLang="ko-KR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4" name="그림 203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2" y="3877070"/>
            <a:ext cx="1017982" cy="650880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6395840" y="4932072"/>
            <a:ext cx="143764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D966"/>
                </a:solidFill>
              </a:rPr>
              <a:t>[</a:t>
            </a:r>
            <a:r>
              <a:rPr lang="ko-KR" altLang="en-US" sz="800" b="1" dirty="0">
                <a:solidFill>
                  <a:srgbClr val="FFD966"/>
                </a:solidFill>
              </a:rPr>
              <a:t>칠성검</a:t>
            </a:r>
            <a:r>
              <a:rPr lang="en-US" altLang="ko-KR" sz="800" b="1" dirty="0">
                <a:solidFill>
                  <a:srgbClr val="FFD966"/>
                </a:solidFill>
              </a:rPr>
              <a:t>]</a:t>
            </a:r>
            <a:r>
              <a:rPr lang="ko-KR" altLang="en-US" sz="800" b="1" dirty="0">
                <a:solidFill>
                  <a:schemeClr val="bg1"/>
                </a:solidFill>
              </a:rPr>
              <a:t>을 획득하였습니다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30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/>
                        <a:t>)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219879" y="1132156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289074" y="1400647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96" y="1239473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5326304" y="1276746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3900" y="513517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14" y="377292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소비로 인한 재화 변화량만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획득량은 표시하지 않음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단위는 추후 변경 예정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사람모양 아이콘이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이동함</a:t>
            </a:r>
            <a:endParaRPr lang="en-US" altLang="ko-KR" sz="1200" dirty="0"/>
          </a:p>
          <a:p>
            <a:r>
              <a:rPr lang="ko-KR" altLang="en-US" sz="1200" dirty="0"/>
              <a:t>이동시 게이지바가 차오름 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&gt;</a:t>
            </a:r>
            <a:r>
              <a:rPr lang="ko-KR" altLang="en-US" sz="1200" dirty="0"/>
              <a:t>주황</a:t>
            </a:r>
            <a:r>
              <a:rPr lang="en-US" altLang="ko-KR" sz="1200" dirty="0"/>
              <a:t>&gt;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애니메이션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스테이지 진입시 두루마리가 펼쳐 지고</a:t>
            </a:r>
            <a:endParaRPr lang="en-US" altLang="ko-KR" sz="1200" dirty="0"/>
          </a:p>
          <a:p>
            <a:r>
              <a:rPr lang="ko-KR" altLang="en-US" sz="1200" dirty="0"/>
              <a:t>인장이 합쳐짐 </a:t>
            </a:r>
            <a:r>
              <a:rPr lang="en-US" altLang="ko-KR" sz="1200" dirty="0"/>
              <a:t>(Fade in) </a:t>
            </a:r>
            <a:r>
              <a:rPr lang="en-US" altLang="ko-KR" sz="1200" dirty="0">
                <a:solidFill>
                  <a:srgbClr val="FF0000"/>
                </a:solidFill>
              </a:rPr>
              <a:t>GIF </a:t>
            </a:r>
            <a:r>
              <a:rPr lang="ko-KR" altLang="en-US" sz="1200" dirty="0">
                <a:solidFill>
                  <a:srgbClr val="FF0000"/>
                </a:solidFill>
              </a:rPr>
              <a:t>이미지 참조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ko-KR" altLang="en-US" sz="1200" dirty="0"/>
              <a:t>초 뒤 인장이 내려가고 두루마리가 접힘</a:t>
            </a:r>
            <a:endParaRPr lang="en-US" altLang="ko-KR" sz="1200" dirty="0"/>
          </a:p>
          <a:p>
            <a:r>
              <a:rPr lang="en-US" altLang="ko-KR" sz="1200" dirty="0"/>
              <a:t>(Fade out) </a:t>
            </a:r>
            <a:r>
              <a:rPr lang="en-US" altLang="ko-KR" sz="1200" dirty="0">
                <a:solidFill>
                  <a:srgbClr val="FF0000"/>
                </a:solidFill>
              </a:rPr>
              <a:t>GIF </a:t>
            </a:r>
            <a:r>
              <a:rPr lang="ko-KR" altLang="en-US" sz="1200" dirty="0">
                <a:solidFill>
                  <a:srgbClr val="FF0000"/>
                </a:solidFill>
              </a:rPr>
              <a:t>이미지 참조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(Shift+F5</a:t>
            </a:r>
            <a:r>
              <a:rPr lang="ko-KR" altLang="en-US" sz="1200" dirty="0">
                <a:solidFill>
                  <a:srgbClr val="FF0000"/>
                </a:solidFill>
              </a:rPr>
              <a:t>를 통해 </a:t>
            </a:r>
            <a:r>
              <a:rPr lang="en-US" altLang="ko-KR" sz="1200" dirty="0">
                <a:solidFill>
                  <a:srgbClr val="FF0000"/>
                </a:solidFill>
              </a:rPr>
              <a:t>GIF </a:t>
            </a:r>
            <a:r>
              <a:rPr lang="ko-KR" altLang="en-US" sz="1200" dirty="0">
                <a:solidFill>
                  <a:srgbClr val="FF0000"/>
                </a:solidFill>
              </a:rPr>
              <a:t>이미지 재생이 가능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클릭시 하단에서 상단으로 다시 올라감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8" y="582495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607182" y="1389740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510470" y="1297395"/>
            <a:ext cx="785070" cy="968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280083" y="2288825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379714" y="115719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04564" y="508524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83272" y="494504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41368" y="3717855"/>
            <a:ext cx="361125" cy="323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871168" y="357765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" y="596180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65969" y="608194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04564" y="587529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83272" y="573509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3598009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799854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616713" y="1403484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58260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866705" y="1399406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08252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2466957" y="1499779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951797" y="154803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1" y="508524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889456" y="558020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92977" y="632884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188685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3" y="3564287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504564" y="3188788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78891" y="3042061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4933618" y="4297325"/>
            <a:ext cx="3536726" cy="2308515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654787" y="1735600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재화 변화량 표시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7959112" y="4494209"/>
            <a:ext cx="222571" cy="222571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871168" y="4225152"/>
            <a:ext cx="3670851" cy="248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6154000" y="5219799"/>
            <a:ext cx="125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수정 예정</a:t>
            </a:r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보물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수색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  <a:endParaRPr lang="en-US" altLang="ko-KR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470351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75463" y="5015358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75463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5463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421250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21250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367037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67037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307904" y="3588469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18517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75239" y="3198045"/>
            <a:ext cx="890191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65519" y="3183213"/>
            <a:ext cx="890191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508797" y="3539935"/>
            <a:ext cx="1603635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52075" y="3896657"/>
            <a:ext cx="2317079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26137" y="3198044"/>
            <a:ext cx="890191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69415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86755" y="3212875"/>
            <a:ext cx="890191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30033" y="3569597"/>
            <a:ext cx="1603635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44913" y="3230166"/>
            <a:ext cx="890190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4359749"/>
            <a:ext cx="7261104" cy="23209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1062878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맵은 밝은 부분만 보이게 카메라 </a:t>
            </a:r>
            <a:r>
              <a:rPr lang="en-US" altLang="ko-KR" sz="1200" dirty="0"/>
              <a:t>Zoom IN </a:t>
            </a:r>
            <a:r>
              <a:rPr lang="ko-KR" altLang="en-US" sz="1200" dirty="0"/>
              <a:t>기능을 사용합니다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고정된 채로 </a:t>
            </a:r>
            <a:r>
              <a:rPr lang="en-US" altLang="ko-KR" sz="1200" dirty="0"/>
              <a:t>X</a:t>
            </a:r>
            <a:r>
              <a:rPr lang="ko-KR" altLang="en-US" sz="1200" dirty="0"/>
              <a:t>좌표만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이동합니다</a:t>
            </a:r>
            <a:r>
              <a:rPr lang="en-US" altLang="ko-KR" sz="1200" dirty="0"/>
              <a:t>. (</a:t>
            </a:r>
            <a:r>
              <a:rPr lang="ko-KR" altLang="en-US" sz="1200" dirty="0"/>
              <a:t>검은색 부분이 넘어간 부분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보스를 </a:t>
            </a:r>
            <a:r>
              <a:rPr lang="en-US" altLang="ko-KR" sz="1200" dirty="0"/>
              <a:t>30</a:t>
            </a:r>
            <a:r>
              <a:rPr lang="ko-KR" altLang="en-US" sz="1200" dirty="0"/>
              <a:t>초 이내 못 잡은 경우 화면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200" dirty="0"/>
              <a:t>(Fade in, Fade out </a:t>
            </a:r>
            <a:r>
              <a:rPr lang="ko-KR" altLang="en-US" sz="1200" dirty="0"/>
              <a:t>효과 </a:t>
            </a:r>
            <a:r>
              <a:rPr lang="en-US" altLang="ko-KR" sz="1200" dirty="0"/>
              <a:t>1</a:t>
            </a:r>
            <a:r>
              <a:rPr lang="ko-KR" altLang="en-US" sz="1200" dirty="0"/>
              <a:t>초씩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보스가 공격해서 플레이어를 밀어내고 </a:t>
            </a:r>
            <a:r>
              <a:rPr lang="en-US" altLang="ko-KR" sz="1200" dirty="0"/>
              <a:t>1</a:t>
            </a:r>
            <a:r>
              <a:rPr lang="ko-KR" altLang="en-US" sz="1200" dirty="0"/>
              <a:t>초 뒤 화면이 어두워짐</a:t>
            </a:r>
            <a:r>
              <a:rPr lang="en-US" altLang="ko-KR" sz="1200" dirty="0"/>
              <a:t>(Fade out) , 1</a:t>
            </a:r>
            <a:r>
              <a:rPr lang="ko-KR" altLang="en-US" sz="1200" dirty="0"/>
              <a:t>초 뒤 화면이 다시 밝아짐 </a:t>
            </a:r>
            <a:r>
              <a:rPr lang="en-US" altLang="ko-KR" sz="1200" dirty="0"/>
              <a:t>(Fade in)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 캐릭터는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맵 의    지점까지 이동한 뒤 멈춰서 공격을 시작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일반</a:t>
            </a:r>
            <a:r>
              <a:rPr lang="en-US" altLang="ko-KR" sz="1200" dirty="0"/>
              <a:t>,</a:t>
            </a:r>
            <a:r>
              <a:rPr lang="ko-KR" altLang="en-US" sz="1200" dirty="0"/>
              <a:t>보스 몬스터는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로    지점까지 이동한 뒤 멈춤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캐릭터는 </a:t>
            </a:r>
            <a:r>
              <a:rPr lang="en-US" altLang="ko-KR" sz="1200" dirty="0"/>
              <a:t>1</a:t>
            </a:r>
            <a:r>
              <a:rPr lang="ko-KR" altLang="en-US" sz="1200" dirty="0"/>
              <a:t>초당 </a:t>
            </a:r>
            <a:r>
              <a:rPr lang="en-US" altLang="ko-KR" sz="1200" dirty="0"/>
              <a:t>1M</a:t>
            </a:r>
            <a:r>
              <a:rPr lang="ko-KR" altLang="en-US" sz="1200" dirty="0"/>
              <a:t> 움직입니다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사거리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캐릭터의 사거리는 서로간의 앞에 위치하기 때문에 변화하지 않습니다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캐릭터들이 서로간의 </a:t>
            </a:r>
            <a:r>
              <a:rPr lang="en-US" altLang="ko-KR" sz="1200" dirty="0"/>
              <a:t>X</a:t>
            </a:r>
            <a:r>
              <a:rPr lang="ko-KR" altLang="en-US" sz="1200" dirty="0"/>
              <a:t>좌표 거리가 </a:t>
            </a:r>
            <a:r>
              <a:rPr lang="en-US" altLang="ko-KR" sz="1200" dirty="0"/>
              <a:t>50 </a:t>
            </a:r>
            <a:r>
              <a:rPr lang="ko-KR" altLang="en-US" sz="1200" dirty="0"/>
              <a:t>이하가 되면 플레이어 캐릭터가 공격을 시작합니다</a:t>
            </a:r>
            <a:endParaRPr lang="en-US" altLang="ko-KR" sz="12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370698" y="1062878"/>
            <a:ext cx="0" cy="23209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93105" y="2393156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79223" y="2500363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54076" y="1062878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526" y="4359748"/>
            <a:ext cx="2963550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3" y="5676133"/>
            <a:ext cx="699743" cy="65246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497347" y="2423716"/>
            <a:ext cx="535655" cy="59134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31" y="5704534"/>
            <a:ext cx="867099" cy="59565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509030" y="2526369"/>
            <a:ext cx="247052" cy="741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blipFill>
                <a:blip r:embed="rId9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원호 54"/>
          <p:cNvSpPr/>
          <p:nvPr/>
        </p:nvSpPr>
        <p:spPr>
          <a:xfrm rot="10800000">
            <a:off x="2370699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382995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395073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blipFill>
                <a:blip r:embed="rId11"/>
                <a:stretch>
                  <a:fillRect l="-26316" t="-1923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56" y="5306154"/>
            <a:ext cx="1489688" cy="121186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121813" y="5695551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133496" y="5798204"/>
            <a:ext cx="247052" cy="741156"/>
          </a:xfrm>
          <a:prstGeom prst="rect">
            <a:avLst/>
          </a:prstGeom>
        </p:spPr>
      </p:pic>
      <p:sp>
        <p:nvSpPr>
          <p:cNvPr id="73" name="오른쪽 화살표 72"/>
          <p:cNvSpPr/>
          <p:nvPr/>
        </p:nvSpPr>
        <p:spPr>
          <a:xfrm rot="5400000">
            <a:off x="3642049" y="3751201"/>
            <a:ext cx="75805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flipH="1">
            <a:off x="6674853" y="5934729"/>
            <a:ext cx="36367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219576" y="2053515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917" y="542250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393156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089589" y="2651752"/>
            <a:ext cx="620224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219576" y="3676130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스테이지 </a:t>
            </a:r>
            <a:r>
              <a:rPr lang="ko-KR" altLang="en-US" b="1" dirty="0"/>
              <a:t>넘어가는 과정</a:t>
            </a:r>
          </a:p>
        </p:txBody>
      </p:sp>
      <p:sp>
        <p:nvSpPr>
          <p:cNvPr id="81" name="오른쪽 화살표 80"/>
          <p:cNvSpPr/>
          <p:nvPr/>
        </p:nvSpPr>
        <p:spPr>
          <a:xfrm>
            <a:off x="4221740" y="5934729"/>
            <a:ext cx="119328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GNB</a:t>
            </a:r>
          </a:p>
          <a:p>
            <a:r>
              <a:rPr lang="ko-KR" altLang="en-US" sz="1200" dirty="0"/>
              <a:t>재화</a:t>
            </a:r>
            <a:r>
              <a:rPr lang="en-US" altLang="ko-KR" sz="1200" dirty="0"/>
              <a:t>,</a:t>
            </a:r>
            <a:r>
              <a:rPr lang="ko-KR" altLang="en-US" sz="1200" dirty="0"/>
              <a:t>스테이지</a:t>
            </a:r>
            <a:r>
              <a:rPr lang="en-US" altLang="ko-KR" sz="1200" dirty="0"/>
              <a:t>,</a:t>
            </a:r>
            <a:r>
              <a:rPr lang="ko-KR" altLang="en-US" sz="1200" dirty="0"/>
              <a:t>이동거리 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옵션 표시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 좌측에서부터 달려와서 멈추고 공격을 시작함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r>
              <a:rPr lang="ko-KR" altLang="en-US" sz="1200" dirty="0"/>
              <a:t>몬스터를 처치하기 전까지</a:t>
            </a:r>
            <a:endParaRPr lang="en-US" altLang="ko-KR" sz="1200" dirty="0"/>
          </a:p>
          <a:p>
            <a:r>
              <a:rPr lang="ko-KR" altLang="en-US" sz="1200" dirty="0"/>
              <a:t>몬스터를 처치하면 식량과 지식을 획득</a:t>
            </a:r>
            <a:r>
              <a:rPr lang="en-US" altLang="ko-KR" sz="1200" dirty="0"/>
              <a:t>(</a:t>
            </a:r>
            <a:r>
              <a:rPr lang="ko-KR" altLang="en-US" sz="1200" dirty="0"/>
              <a:t>식량</a:t>
            </a:r>
            <a:r>
              <a:rPr lang="en-US" altLang="ko-KR" sz="1200" dirty="0"/>
              <a:t>5:</a:t>
            </a:r>
            <a:r>
              <a:rPr lang="ko-KR" altLang="en-US" sz="1200" dirty="0"/>
              <a:t>지식</a:t>
            </a:r>
            <a:r>
              <a:rPr lang="en-US" altLang="ko-KR" sz="1200" dirty="0"/>
              <a:t>1 </a:t>
            </a:r>
            <a:r>
              <a:rPr lang="ko-KR" altLang="en-US" sz="1200" dirty="0"/>
              <a:t>비율</a:t>
            </a:r>
            <a:r>
              <a:rPr lang="en-US" altLang="ko-KR" sz="1200" dirty="0"/>
              <a:t>, </a:t>
            </a:r>
            <a:r>
              <a:rPr lang="ko-KR" altLang="en-US" sz="1200" dirty="0"/>
              <a:t>거리가 </a:t>
            </a:r>
            <a:r>
              <a:rPr lang="en-US" altLang="ko-KR" sz="1200" b="1" dirty="0"/>
              <a:t>50M</a:t>
            </a:r>
            <a:r>
              <a:rPr lang="ko-KR" altLang="en-US" sz="1200" dirty="0"/>
              <a:t>씩 증가할 때마다 획득 량이 </a:t>
            </a:r>
            <a:r>
              <a:rPr lang="en-US" altLang="ko-KR" sz="1200" dirty="0"/>
              <a:t>5%</a:t>
            </a:r>
            <a:r>
              <a:rPr lang="ko-KR" altLang="en-US" sz="1200" dirty="0"/>
              <a:t>씩 증가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각 </a:t>
            </a:r>
            <a:r>
              <a:rPr lang="en-US" altLang="ko-KR" sz="1200" b="1" dirty="0"/>
              <a:t>50M</a:t>
            </a:r>
            <a:r>
              <a:rPr lang="en-US" altLang="ko-KR" sz="1200" dirty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표시</a:t>
            </a:r>
            <a:endParaRPr lang="en-US" altLang="ko-KR" sz="1200" dirty="0"/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죽일 시 대량의 지식 획득 후 다음 스테이지 진입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배경이미지의 </a:t>
            </a:r>
            <a:r>
              <a:rPr lang="en-US" altLang="ko-KR" sz="1200" dirty="0"/>
              <a:t>X</a:t>
            </a:r>
            <a:r>
              <a:rPr lang="ko-KR" altLang="en-US" sz="1200" dirty="0"/>
              <a:t>좌표를 좌측으로 이동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30</a:t>
            </a:r>
            <a:r>
              <a:rPr lang="ko-KR" altLang="en-US" sz="1200" dirty="0"/>
              <a:t>초안에 처치 못할 시 플레이어 캐릭터가 </a:t>
            </a:r>
            <a:r>
              <a:rPr lang="en-US" altLang="ko-KR" sz="1200" dirty="0"/>
              <a:t>15M </a:t>
            </a:r>
            <a:r>
              <a:rPr lang="ko-KR" altLang="en-US" sz="1200" dirty="0"/>
              <a:t>뒤로 밀려남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보스가 플레이어를 공격해서 밀어냅니다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89697"/>
            <a:ext cx="997105" cy="87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8717" y="1061195"/>
            <a:ext cx="3012536" cy="89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11415" y="936624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6255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2AFAB62-CEBC-40CF-A5F4-A10F902DCE2E}"/>
              </a:ext>
            </a:extLst>
          </p:cNvPr>
          <p:cNvGrpSpPr/>
          <p:nvPr/>
        </p:nvGrpSpPr>
        <p:grpSpPr>
          <a:xfrm>
            <a:off x="323972" y="3231098"/>
            <a:ext cx="3030361" cy="3284002"/>
            <a:chOff x="323972" y="3231098"/>
            <a:chExt cx="3030361" cy="328400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72" y="3306452"/>
              <a:ext cx="3030361" cy="32086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253" y="3418271"/>
              <a:ext cx="2787807" cy="23157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9A77DF-4F1D-4F96-AC73-780EF61F6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785" y="3231098"/>
              <a:ext cx="3025468" cy="50424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3550751"/>
              <a:ext cx="461477" cy="46147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825C0DA-9F9E-49D4-A2BF-09C8B3D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917" y="3600773"/>
              <a:ext cx="497062" cy="36461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3603516"/>
              <a:ext cx="1589717" cy="36363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470" y="3658099"/>
              <a:ext cx="551150" cy="17912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3861189"/>
              <a:ext cx="1335655" cy="7090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3207"/>
            <a:stretch/>
          </p:blipFill>
          <p:spPr>
            <a:xfrm flipV="1">
              <a:off x="1216615" y="3872626"/>
              <a:ext cx="1297985" cy="45719"/>
            </a:xfrm>
            <a:prstGeom prst="rect">
              <a:avLst/>
            </a:prstGeom>
          </p:spPr>
        </p:pic>
        <p:sp>
          <p:nvSpPr>
            <p:cNvPr id="212" name="TextBox 211"/>
            <p:cNvSpPr txBox="1"/>
            <p:nvPr/>
          </p:nvSpPr>
          <p:spPr>
            <a:xfrm>
              <a:off x="1138788" y="3819903"/>
              <a:ext cx="40619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/>
                <a:t>00:00:03</a:t>
              </a:r>
              <a:endParaRPr lang="ko-KR" altLang="en-US" sz="400" b="1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447EA68-9B9F-4349-97B7-79AD946D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3642224"/>
              <a:ext cx="551150" cy="202385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1582" y="3655092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5AD5C19C-C060-4673-A54D-8578B4C03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4067908"/>
              <a:ext cx="461477" cy="461477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C9706056-B4B3-408E-8A36-2DCAB2297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4117930"/>
              <a:ext cx="445636" cy="364612"/>
            </a:xfrm>
            <a:prstGeom prst="rect">
              <a:avLst/>
            </a:prstGeom>
          </p:spPr>
        </p:pic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E9EFD02F-188F-4900-9991-D9B1B7800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4120673"/>
              <a:ext cx="1589717" cy="363639"/>
            </a:xfrm>
            <a:prstGeom prst="rect">
              <a:avLst/>
            </a:prstGeom>
          </p:spPr>
        </p:pic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4F0BAF03-AD80-460B-BE32-49CC7E3F4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4175256"/>
              <a:ext cx="551150" cy="179123"/>
            </a:xfrm>
            <a:prstGeom prst="rect">
              <a:avLst/>
            </a:prstGeom>
          </p:spPr>
        </p:pic>
        <p:pic>
          <p:nvPicPr>
            <p:cNvPr id="217" name="그림 216">
              <a:extLst>
                <a:ext uri="{FF2B5EF4-FFF2-40B4-BE49-F238E27FC236}">
                  <a16:creationId xmlns:a16="http://schemas.microsoft.com/office/drawing/2014/main" id="{670AC6B7-2D18-46C3-B7FD-A1A3A2F55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4378346"/>
              <a:ext cx="1335655" cy="70908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5E31618E-1AA0-4AEE-942A-A3CE85DD4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4159381"/>
              <a:ext cx="551150" cy="202385"/>
            </a:xfrm>
            <a:prstGeom prst="rect">
              <a:avLst/>
            </a:prstGeom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D5FF1162-8EC4-48D4-82AE-91B5FFD0ABAC}"/>
                </a:ext>
              </a:extLst>
            </p:cNvPr>
            <p:cNvSpPr txBox="1"/>
            <p:nvPr/>
          </p:nvSpPr>
          <p:spPr>
            <a:xfrm>
              <a:off x="2201582" y="4172249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</a:t>
              </a:r>
            </a:p>
          </p:txBody>
        </p:sp>
        <p:pic>
          <p:nvPicPr>
            <p:cNvPr id="275" name="그림 274">
              <a:extLst>
                <a:ext uri="{FF2B5EF4-FFF2-40B4-BE49-F238E27FC236}">
                  <a16:creationId xmlns:a16="http://schemas.microsoft.com/office/drawing/2014/main" id="{C77F80B5-CECD-43E7-8B5F-9E95B3DF2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4585065"/>
              <a:ext cx="461477" cy="461477"/>
            </a:xfrm>
            <a:prstGeom prst="rect">
              <a:avLst/>
            </a:prstGeom>
          </p:spPr>
        </p:pic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D9928727-7119-462C-8064-66C689A0F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4635087"/>
              <a:ext cx="445636" cy="364612"/>
            </a:xfrm>
            <a:prstGeom prst="rect">
              <a:avLst/>
            </a:prstGeom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CF0FB299-F39E-4AEB-8CB2-62EA68838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4637830"/>
              <a:ext cx="1589717" cy="363639"/>
            </a:xfrm>
            <a:prstGeom prst="rect">
              <a:avLst/>
            </a:prstGeom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59415348-0E99-411F-896B-2602173EF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4692413"/>
              <a:ext cx="551150" cy="179123"/>
            </a:xfrm>
            <a:prstGeom prst="rect">
              <a:avLst/>
            </a:prstGeom>
          </p:spPr>
        </p:pic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632E5AAC-EC41-4B10-86B3-0E696239C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4895503"/>
              <a:ext cx="1335655" cy="70908"/>
            </a:xfrm>
            <a:prstGeom prst="rect">
              <a:avLst/>
            </a:prstGeom>
          </p:spPr>
        </p:pic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D9E54DA5-2595-4C45-BFB6-72BAD18C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4676538"/>
              <a:ext cx="551150" cy="202385"/>
            </a:xfrm>
            <a:prstGeom prst="rect">
              <a:avLst/>
            </a:prstGeom>
          </p:spPr>
        </p:pic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46129843-0EDD-4213-B303-E99D6F52E8C6}"/>
                </a:ext>
              </a:extLst>
            </p:cNvPr>
            <p:cNvSpPr txBox="1"/>
            <p:nvPr/>
          </p:nvSpPr>
          <p:spPr>
            <a:xfrm>
              <a:off x="2201582" y="4689406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</a:p>
          </p:txBody>
        </p:sp>
        <p:pic>
          <p:nvPicPr>
            <p:cNvPr id="285" name="그림 284">
              <a:extLst>
                <a:ext uri="{FF2B5EF4-FFF2-40B4-BE49-F238E27FC236}">
                  <a16:creationId xmlns:a16="http://schemas.microsoft.com/office/drawing/2014/main" id="{95823050-11C7-41DF-8A0C-4C300AE43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04" y="5102223"/>
              <a:ext cx="461477" cy="461477"/>
            </a:xfrm>
            <a:prstGeom prst="rect">
              <a:avLst/>
            </a:prstGeom>
          </p:spPr>
        </p:pic>
        <p:pic>
          <p:nvPicPr>
            <p:cNvPr id="286" name="그림 285">
              <a:extLst>
                <a:ext uri="{FF2B5EF4-FFF2-40B4-BE49-F238E27FC236}">
                  <a16:creationId xmlns:a16="http://schemas.microsoft.com/office/drawing/2014/main" id="{8DB340A3-DD83-44D8-AEC4-B38C613BA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8630" y="5152245"/>
              <a:ext cx="445636" cy="364612"/>
            </a:xfrm>
            <a:prstGeom prst="rect">
              <a:avLst/>
            </a:prstGeom>
          </p:spPr>
        </p:pic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D3621B82-58A0-4B53-9E20-BB298C013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461" y="5154988"/>
              <a:ext cx="1589717" cy="363639"/>
            </a:xfrm>
            <a:prstGeom prst="rect">
              <a:avLst/>
            </a:prstGeom>
          </p:spPr>
        </p:pic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0A185F59-8AE9-4DF5-AC31-F7600E943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96470" y="5209571"/>
              <a:ext cx="551150" cy="179123"/>
            </a:xfrm>
            <a:prstGeom prst="rect">
              <a:avLst/>
            </a:prstGeom>
          </p:spPr>
        </p:pic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3DF5BD55-6915-49C6-88C2-88CA65D1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111" y="5412661"/>
              <a:ext cx="1335655" cy="70908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C7256CF-F85E-4468-A340-D93C9F7A6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0059" y="5193696"/>
              <a:ext cx="551150" cy="202385"/>
            </a:xfrm>
            <a:prstGeom prst="rect">
              <a:avLst/>
            </a:prstGeom>
          </p:spPr>
        </p:pic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1D0BEE44-B69B-472C-B24D-32F2D6BA202C}"/>
                </a:ext>
              </a:extLst>
            </p:cNvPr>
            <p:cNvSpPr txBox="1"/>
            <p:nvPr/>
          </p:nvSpPr>
          <p:spPr>
            <a:xfrm>
              <a:off x="2201582" y="5206564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142BF54-9EF0-4623-A045-339FE05732BF}"/>
                </a:ext>
              </a:extLst>
            </p:cNvPr>
            <p:cNvSpPr txBox="1"/>
            <p:nvPr/>
          </p:nvSpPr>
          <p:spPr>
            <a:xfrm>
              <a:off x="1132172" y="3485079"/>
              <a:ext cx="5341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100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78E5C0C-0031-4AF5-A4D5-016B9B92F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681" y="4089999"/>
              <a:ext cx="198253" cy="93295"/>
            </a:xfrm>
            <a:prstGeom prst="rect">
              <a:avLst/>
            </a:prstGeom>
          </p:spPr>
        </p:pic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F877BC63-6A91-42E7-8133-62BEDD55F47D}"/>
                </a:ext>
              </a:extLst>
            </p:cNvPr>
            <p:cNvSpPr txBox="1"/>
            <p:nvPr/>
          </p:nvSpPr>
          <p:spPr>
            <a:xfrm>
              <a:off x="2683669" y="4286013"/>
              <a:ext cx="380684" cy="187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FFD600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7470285C-1D17-4CBB-8716-1FE108C40AFE}"/>
                </a:ext>
              </a:extLst>
            </p:cNvPr>
            <p:cNvSpPr txBox="1"/>
            <p:nvPr/>
          </p:nvSpPr>
          <p:spPr>
            <a:xfrm>
              <a:off x="2683669" y="4801566"/>
              <a:ext cx="380684" cy="187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FF002A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260B7C06-295A-4D9E-8901-EA1AFA5FD74C}"/>
                </a:ext>
              </a:extLst>
            </p:cNvPr>
            <p:cNvSpPr txBox="1"/>
            <p:nvPr/>
          </p:nvSpPr>
          <p:spPr>
            <a:xfrm>
              <a:off x="2683669" y="5313827"/>
              <a:ext cx="380684" cy="1878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ln w="3175">
                    <a:solidFill>
                      <a:srgbClr val="140D0A"/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900</a:t>
              </a: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0E08E142-6DCB-4B63-864A-96B3B0DCE254}"/>
                </a:ext>
              </a:extLst>
            </p:cNvPr>
            <p:cNvSpPr txBox="1"/>
            <p:nvPr/>
          </p:nvSpPr>
          <p:spPr>
            <a:xfrm>
              <a:off x="1132172" y="4001054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ABA1375B-9CA6-4EAF-8500-03A3FEF8DD3A}"/>
                </a:ext>
              </a:extLst>
            </p:cNvPr>
            <p:cNvSpPr txBox="1"/>
            <p:nvPr/>
          </p:nvSpPr>
          <p:spPr>
            <a:xfrm>
              <a:off x="1132172" y="4520261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9FF246E6-3CD7-4DB8-9320-AF68B881B8C0}"/>
                </a:ext>
              </a:extLst>
            </p:cNvPr>
            <p:cNvSpPr txBox="1"/>
            <p:nvPr/>
          </p:nvSpPr>
          <p:spPr>
            <a:xfrm>
              <a:off x="1132172" y="5036236"/>
              <a:ext cx="41549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04" name="그림 203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CB68E26D-4F0A-4CB5-92FD-544A4525D9F6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5784" y="3275927"/>
            <a:ext cx="3027281" cy="32391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43" y="3210851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배경</a:t>
            </a:r>
            <a:endParaRPr lang="en-US" altLang="ko-KR" sz="1200" dirty="0"/>
          </a:p>
          <a:p>
            <a:r>
              <a:rPr lang="ko-KR" altLang="en-US" sz="1200" dirty="0"/>
              <a:t>도적떼 나무숲 </a:t>
            </a:r>
            <a:r>
              <a:rPr lang="en-US" altLang="ko-KR" sz="1200" dirty="0"/>
              <a:t>(Default)</a:t>
            </a:r>
          </a:p>
          <a:p>
            <a:r>
              <a:rPr lang="ko-KR" altLang="en-US" sz="1200" dirty="0"/>
              <a:t>불타는 낙양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도트그래픽</a:t>
            </a:r>
            <a:r>
              <a:rPr lang="en-US" altLang="ko-KR" sz="1200" dirty="0"/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화면 좌측에서 우측방향으로 달리는 모션 </a:t>
            </a:r>
            <a:r>
              <a:rPr lang="en-US" altLang="ko-KR" sz="1200" dirty="0"/>
              <a:t>, </a:t>
            </a:r>
            <a:r>
              <a:rPr lang="ko-KR" altLang="en-US" sz="1200" dirty="0"/>
              <a:t>이동 후 멈춰서 </a:t>
            </a:r>
            <a:r>
              <a:rPr lang="en-US" altLang="ko-KR" sz="1200" dirty="0"/>
              <a:t>Idle </a:t>
            </a:r>
            <a:r>
              <a:rPr lang="ko-KR" altLang="en-US" sz="1200" dirty="0"/>
              <a:t>자세 취함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공격 </a:t>
            </a:r>
            <a:r>
              <a:rPr lang="en-US" altLang="ko-KR" sz="1200" dirty="0"/>
              <a:t>: </a:t>
            </a:r>
            <a:r>
              <a:rPr lang="ko-KR" altLang="en-US" sz="1200" dirty="0"/>
              <a:t>무기</a:t>
            </a:r>
            <a:r>
              <a:rPr lang="en-US" altLang="ko-KR" sz="1200" dirty="0"/>
              <a:t>(</a:t>
            </a:r>
            <a:r>
              <a:rPr lang="ko-KR" altLang="en-US" sz="1200" dirty="0"/>
              <a:t>검</a:t>
            </a:r>
            <a:r>
              <a:rPr lang="en-US" altLang="ko-KR" sz="1200" dirty="0"/>
              <a:t>,</a:t>
            </a:r>
            <a:r>
              <a:rPr lang="ko-KR" altLang="en-US" sz="1200" dirty="0"/>
              <a:t>창</a:t>
            </a:r>
            <a:r>
              <a:rPr lang="en-US" altLang="ko-KR" sz="1200" dirty="0"/>
              <a:t>)</a:t>
            </a:r>
            <a:r>
              <a:rPr lang="ko-KR" altLang="en-US" sz="1200" dirty="0"/>
              <a:t>를 양손으로 들어 </a:t>
            </a:r>
            <a:r>
              <a:rPr lang="ko-KR" altLang="en-US" sz="1200" b="1" dirty="0"/>
              <a:t>위에서 아래로 휘두르는 모션</a:t>
            </a:r>
            <a:r>
              <a:rPr lang="ko-KR" altLang="en-US" sz="1200" dirty="0"/>
              <a:t>을 취함</a:t>
            </a:r>
            <a:r>
              <a:rPr lang="en-US" altLang="ko-KR" sz="1200" dirty="0"/>
              <a:t> , </a:t>
            </a:r>
            <a:r>
              <a:rPr lang="ko-KR" altLang="en-US" sz="1200" dirty="0"/>
              <a:t>무기</a:t>
            </a:r>
            <a:r>
              <a:rPr lang="en-US" altLang="ko-KR" sz="1200" dirty="0"/>
              <a:t>(</a:t>
            </a:r>
            <a:r>
              <a:rPr lang="ko-KR" altLang="en-US" sz="1200" dirty="0"/>
              <a:t>호미</a:t>
            </a:r>
            <a:r>
              <a:rPr lang="en-US" altLang="ko-KR" sz="1200" dirty="0"/>
              <a:t>,</a:t>
            </a:r>
            <a:r>
              <a:rPr lang="ko-KR" altLang="en-US" sz="1200" dirty="0"/>
              <a:t>단검 등</a:t>
            </a:r>
            <a:r>
              <a:rPr lang="en-US" altLang="ko-KR" sz="1200" dirty="0"/>
              <a:t>)</a:t>
            </a:r>
            <a:r>
              <a:rPr lang="ko-KR" altLang="en-US" sz="1200" dirty="0"/>
              <a:t>를 한 손으로 들어 위에서 아래로 휘두르는 모션을 취함 </a:t>
            </a:r>
            <a:r>
              <a:rPr lang="en-US" altLang="ko-KR" sz="1200" dirty="0"/>
              <a:t>(</a:t>
            </a:r>
            <a:r>
              <a:rPr lang="ko-KR" altLang="en-US" sz="1200" dirty="0"/>
              <a:t>기본 공격속도 </a:t>
            </a:r>
            <a:r>
              <a:rPr lang="en-US" altLang="ko-KR" sz="1200" dirty="0"/>
              <a:t>: 0.5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번 공격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피격 </a:t>
            </a:r>
            <a:r>
              <a:rPr lang="en-US" altLang="ko-KR" sz="1200" dirty="0"/>
              <a:t>: </a:t>
            </a:r>
            <a:r>
              <a:rPr lang="ko-KR" altLang="en-US" sz="1200" dirty="0"/>
              <a:t>피격 당하는 순간 무기를 떨어뜨리고 플레이어 캐릭터의 색이 </a:t>
            </a:r>
            <a:r>
              <a:rPr lang="en-US" altLang="ko-KR" sz="1200" dirty="0"/>
              <a:t>1</a:t>
            </a:r>
            <a:r>
              <a:rPr lang="ko-KR" altLang="en-US" sz="1200" dirty="0"/>
              <a:t>초간 </a:t>
            </a:r>
            <a:r>
              <a:rPr lang="ko-KR" altLang="en-US" sz="1200" dirty="0">
                <a:solidFill>
                  <a:srgbClr val="FF0000"/>
                </a:solidFill>
              </a:rPr>
              <a:t>빨간색</a:t>
            </a:r>
            <a:r>
              <a:rPr lang="ko-KR" altLang="en-US" sz="1200" dirty="0"/>
              <a:t>이 되었다가 다시 원래색으로 돌아오면서 화면의 좌측방향으로 날아 감</a:t>
            </a:r>
            <a:r>
              <a:rPr lang="en-US" altLang="ko-KR" sz="1200" dirty="0"/>
              <a:t>, </a:t>
            </a:r>
            <a:r>
              <a:rPr lang="ko-KR" altLang="en-US" sz="1200" dirty="0"/>
              <a:t>지면에 엉덩방아를 찧고 다시 일어남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화면 우측에서 좌측방향으로 달리는 모션</a:t>
            </a:r>
            <a:r>
              <a:rPr lang="en-US" altLang="ko-KR" sz="1200" dirty="0"/>
              <a:t>, </a:t>
            </a:r>
            <a:r>
              <a:rPr lang="ko-KR" altLang="en-US" sz="1200" dirty="0"/>
              <a:t>이동 후 멈춰서 </a:t>
            </a:r>
            <a:r>
              <a:rPr lang="en-US" altLang="ko-KR" sz="1200" dirty="0"/>
              <a:t>Idle </a:t>
            </a:r>
            <a:r>
              <a:rPr lang="ko-KR" altLang="en-US" sz="1200" dirty="0"/>
              <a:t>자세 취함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피격 </a:t>
            </a:r>
            <a:r>
              <a:rPr lang="en-US" altLang="ko-KR" sz="1200" dirty="0"/>
              <a:t>: </a:t>
            </a:r>
            <a:r>
              <a:rPr lang="ko-KR" altLang="en-US" sz="1200" dirty="0"/>
              <a:t>피격 당하는 순간 캐릭터의 몸 색이 </a:t>
            </a:r>
            <a:r>
              <a:rPr lang="en-US" altLang="ko-KR" sz="1200" dirty="0"/>
              <a:t>1</a:t>
            </a:r>
            <a:r>
              <a:rPr lang="ko-KR" altLang="en-US" sz="1200" dirty="0"/>
              <a:t>초간 </a:t>
            </a:r>
            <a:r>
              <a:rPr lang="ko-KR" altLang="en-US" sz="1200" dirty="0">
                <a:solidFill>
                  <a:srgbClr val="FF0000"/>
                </a:solidFill>
              </a:rPr>
              <a:t>빨간색</a:t>
            </a:r>
            <a:r>
              <a:rPr lang="ko-KR" altLang="en-US" sz="1200" dirty="0"/>
              <a:t>이 되었다가 다시 원래색으로 돌아옴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처치 </a:t>
            </a:r>
            <a:r>
              <a:rPr lang="en-US" altLang="ko-KR" sz="1200" dirty="0"/>
              <a:t>: </a:t>
            </a:r>
            <a:r>
              <a:rPr lang="en-US" altLang="ko-KR" sz="1200" b="1" dirty="0"/>
              <a:t>HP</a:t>
            </a:r>
            <a:r>
              <a:rPr lang="ko-KR" altLang="en-US" sz="1200" b="1" dirty="0"/>
              <a:t>가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이 된 순간 </a:t>
            </a:r>
            <a:r>
              <a:rPr lang="ko-KR" altLang="en-US" sz="1200" dirty="0"/>
              <a:t>캐릭터가 우는 얼굴로 표정이 변하며 무기를 떨어뜨리고 우측방향으로 날아가서 엉덩방아를 찧음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보스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ko-KR" altLang="en-US" sz="1200" b="1" dirty="0">
                <a:solidFill>
                  <a:srgbClr val="0070C0"/>
                </a:solidFill>
              </a:rPr>
              <a:t>공격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무기를 양손으로 들어 </a:t>
            </a:r>
            <a:r>
              <a:rPr lang="ko-KR" altLang="en-US" sz="1200" b="1" dirty="0"/>
              <a:t>위에서 아래로 크게 휘두르는 모션</a:t>
            </a:r>
            <a:r>
              <a:rPr lang="ko-KR" altLang="en-US" sz="1200" dirty="0"/>
              <a:t>을 취함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0426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930" y="3374017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37" y="3752787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19" y="3790655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7" y="5189099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65" y="4842334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352242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01262" y="4473808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공격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20426" y="6030380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피격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352242" y="6045727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처치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71" y="1123719"/>
            <a:ext cx="1329246" cy="27092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9" y="1313160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32929" y="145399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301262" y="6045727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공격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403641D4-722B-45BA-B567-62B340BCD5C4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947B2C52-302B-4434-BCFD-967206C1C583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7C85B64F-374D-4C71-B8F7-577E78C73E2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8FDC8009-E4E6-429B-AF4E-CF46A5D62FC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1010F418-C63B-4ECE-84A3-5AE39758F1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E0335C94-CD1A-45D7-B7B9-4267BD60A0B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5BE9A33D-604D-4DA2-ADC9-BA260087630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03F4C43B-A77B-4E3D-A5C7-E7734E48FB7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8F73373B-58AB-4FD4-8E11-88C3BD59BD5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158F795-40E5-47E6-87BB-727B1E5E7582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16373868-426E-4281-B333-C0A354F8ACF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D441D788-6E52-423F-90AF-D1C072A1DD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E3AE38CB-D6E8-4206-B640-3100F5823937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AEACC0BB-9400-40FB-B205-2FEA991502D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5F521C9C-4D9A-4F8B-9960-DCE70F935AF9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D2CA2B26-746A-4087-BB7F-AA988E93657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1D583F26-865E-470C-908A-5770C40DA701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CBF1BAC0-9046-4FC6-8B5D-A2353FFA9160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36E8CB8C-9AFA-4E60-8004-54A3C0D381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63A0F415-DC4E-4657-A295-FE0618B301E7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7414C0BA-8FA7-46E6-965D-704B5485EA7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A1EF2B18-3F17-4598-BDF2-E62078A3BD3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32AED769-26B9-4130-8189-9FC38935AD4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A8A1B628-20B4-4BF4-A336-412F22B65AEE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2E704AE0-8DC9-4B3D-AA42-50F8E637FD6F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3550751"/>
            <a:ext cx="461477" cy="461477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BBC0220-124E-4E8F-9A99-6A36F005E7A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FEA50DD-836E-40ED-AC2D-835EFDDFC8C8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93A6E76E-510E-44D6-AC71-0DB2A836A654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EF54727C-F4A2-4DA9-BB8B-D43A4F6ABCEB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8F380CA6-1BCC-4488-B345-7E94889D4E8C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947976E0-DC64-48D9-A4EB-7637F44BD6F8}"/>
              </a:ext>
            </a:extLst>
          </p:cNvPr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8CF62C57-FF77-4BAE-B175-3943A9C0A87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AD7A623-CCA1-484F-B33F-728ADFEF88D2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2437B6E-6003-4A09-894C-2857595942B5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D67152AE-9985-403B-8927-746339F5084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60AAE36-2650-412D-8B03-E938D8E14FF6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BFAB9B0-D704-458F-8007-41F9EB4D030A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74EC406-27CB-41E1-9035-018FCB3E19E6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511A484-AE9E-4BB0-BD0F-31A13B5DCD84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2F36E9F-731F-4FC5-AB20-E1D8148A0055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6F628EA-50BE-4A48-BDA4-A36E728AA3AB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id="{CD93FFA4-5558-4C89-98E4-934C0D4FF39C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4C697415-514C-4462-83A6-AB36E19E8CAB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5D5F4DA6-4831-40FE-ACC1-D61EEC23B28C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494F6AE9-5FE0-40BE-95A2-9F467CCF29A3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810C1F0D-3FAC-428F-83CE-075FCA58643D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6876</TotalTime>
  <Words>3172</Words>
  <Application>Microsoft Office PowerPoint</Application>
  <PresentationFormat>와이드스크린</PresentationFormat>
  <Paragraphs>925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Cambria Math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김건호</cp:lastModifiedBy>
  <cp:revision>458</cp:revision>
  <dcterms:created xsi:type="dcterms:W3CDTF">2020-08-13T13:01:44Z</dcterms:created>
  <dcterms:modified xsi:type="dcterms:W3CDTF">2020-09-01T12:56:12Z</dcterms:modified>
</cp:coreProperties>
</file>